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7"/>
  </p:notesMasterIdLst>
  <p:handoutMasterIdLst>
    <p:handoutMasterId r:id="rId8"/>
  </p:handoutMasterIdLst>
  <p:sldIdLst>
    <p:sldId id="643" r:id="rId2"/>
    <p:sldId id="713" r:id="rId3"/>
    <p:sldId id="715" r:id="rId4"/>
    <p:sldId id="716" r:id="rId5"/>
    <p:sldId id="714" r:id="rId6"/>
  </p:sldIdLst>
  <p:sldSz cx="12192000" cy="6858000"/>
  <p:notesSz cx="7035800" cy="9194800"/>
  <p:defaultTextStyle>
    <a:defPPr>
      <a:defRPr lang="en-US"/>
    </a:defPPr>
    <a:lvl1pPr algn="l" rtl="0" eaLnBrk="0" fontAlgn="base"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1pPr>
    <a:lvl2pPr marL="457200" algn="l" rtl="0" eaLnBrk="0" fontAlgn="base"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2pPr>
    <a:lvl3pPr marL="914400" algn="l" rtl="0" eaLnBrk="0" fontAlgn="base"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3pPr>
    <a:lvl4pPr marL="1371600" algn="l" rtl="0" eaLnBrk="0" fontAlgn="base"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4pPr>
    <a:lvl5pPr marL="1828800" algn="l" rtl="0" eaLnBrk="0" fontAlgn="base"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3300"/>
    <a:srgbClr val="000099"/>
    <a:srgbClr val="0066FF"/>
    <a:srgbClr val="FF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1B7EE9-2E12-457E-B451-0029DF79E60C}" v="10" dt="2024-05-28T17:05:27.4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57" autoAdjust="0"/>
    <p:restoredTop sz="90929"/>
  </p:normalViewPr>
  <p:slideViewPr>
    <p:cSldViewPr>
      <p:cViewPr>
        <p:scale>
          <a:sx n="70" d="100"/>
          <a:sy n="70" d="100"/>
        </p:scale>
        <p:origin x="77" y="23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Bourassa" userId="fb71b64b-1521-4525-86f3-cca9f4322278" providerId="ADAL" clId="{E00DB8EC-5301-405D-AF89-4D4E66F6C9B7}"/>
    <pc:docChg chg="undo custSel addSld delSld modSld sldOrd">
      <pc:chgData name="Mark Bourassa" userId="fb71b64b-1521-4525-86f3-cca9f4322278" providerId="ADAL" clId="{E00DB8EC-5301-405D-AF89-4D4E66F6C9B7}" dt="2024-05-22T16:21:15.200" v="880" actId="1076"/>
      <pc:docMkLst>
        <pc:docMk/>
      </pc:docMkLst>
      <pc:sldChg chg="modSp">
        <pc:chgData name="Mark Bourassa" userId="fb71b64b-1521-4525-86f3-cca9f4322278" providerId="ADAL" clId="{E00DB8EC-5301-405D-AF89-4D4E66F6C9B7}" dt="2024-05-21T15:44:38.910" v="61" actId="20577"/>
        <pc:sldMkLst>
          <pc:docMk/>
          <pc:sldMk cId="0" sldId="714"/>
        </pc:sldMkLst>
        <pc:spChg chg="mod">
          <ac:chgData name="Mark Bourassa" userId="fb71b64b-1521-4525-86f3-cca9f4322278" providerId="ADAL" clId="{E00DB8EC-5301-405D-AF89-4D4E66F6C9B7}" dt="2024-05-21T15:44:38.910" v="61" actId="20577"/>
          <ac:spMkLst>
            <pc:docMk/>
            <pc:sldMk cId="0" sldId="714"/>
            <ac:spMk id="494595" creationId="{94ED7FE6-0ECE-ED2B-2341-28295761D1EE}"/>
          </ac:spMkLst>
        </pc:spChg>
      </pc:sldChg>
      <pc:sldChg chg="del">
        <pc:chgData name="Mark Bourassa" userId="fb71b64b-1521-4525-86f3-cca9f4322278" providerId="ADAL" clId="{E00DB8EC-5301-405D-AF89-4D4E66F6C9B7}" dt="2024-05-21T15:45:35.124" v="63" actId="47"/>
        <pc:sldMkLst>
          <pc:docMk/>
          <pc:sldMk cId="0" sldId="727"/>
        </pc:sldMkLst>
      </pc:sldChg>
      <pc:sldChg chg="ord">
        <pc:chgData name="Mark Bourassa" userId="fb71b64b-1521-4525-86f3-cca9f4322278" providerId="ADAL" clId="{E00DB8EC-5301-405D-AF89-4D4E66F6C9B7}" dt="2024-05-21T15:52:20.304" v="615"/>
        <pc:sldMkLst>
          <pc:docMk/>
          <pc:sldMk cId="0" sldId="742"/>
        </pc:sldMkLst>
      </pc:sldChg>
      <pc:sldChg chg="addSp delSp modSp new mod">
        <pc:chgData name="Mark Bourassa" userId="fb71b64b-1521-4525-86f3-cca9f4322278" providerId="ADAL" clId="{E00DB8EC-5301-405D-AF89-4D4E66F6C9B7}" dt="2024-05-22T16:21:15.200" v="880" actId="1076"/>
        <pc:sldMkLst>
          <pc:docMk/>
          <pc:sldMk cId="2558217133" sldId="747"/>
        </pc:sldMkLst>
        <pc:spChg chg="mod">
          <ac:chgData name="Mark Bourassa" userId="fb71b64b-1521-4525-86f3-cca9f4322278" providerId="ADAL" clId="{E00DB8EC-5301-405D-AF89-4D4E66F6C9B7}" dt="2024-05-22T16:16:46.771" v="854" actId="20577"/>
          <ac:spMkLst>
            <pc:docMk/>
            <pc:sldMk cId="2558217133" sldId="747"/>
            <ac:spMk id="2" creationId="{0914D296-07F0-B340-5F96-92A6B767C60E}"/>
          </ac:spMkLst>
        </pc:spChg>
        <pc:spChg chg="mod">
          <ac:chgData name="Mark Bourassa" userId="fb71b64b-1521-4525-86f3-cca9f4322278" providerId="ADAL" clId="{E00DB8EC-5301-405D-AF89-4D4E66F6C9B7}" dt="2024-05-22T01:14:44.830" v="632" actId="14100"/>
          <ac:spMkLst>
            <pc:docMk/>
            <pc:sldMk cId="2558217133" sldId="747"/>
            <ac:spMk id="3" creationId="{20B4669D-AD66-C675-9F77-D6E7F2CFEA82}"/>
          </ac:spMkLst>
        </pc:spChg>
        <pc:spChg chg="add del mod">
          <ac:chgData name="Mark Bourassa" userId="fb71b64b-1521-4525-86f3-cca9f4322278" providerId="ADAL" clId="{E00DB8EC-5301-405D-AF89-4D4E66F6C9B7}" dt="2024-05-22T02:54:01.910" v="731" actId="14100"/>
          <ac:spMkLst>
            <pc:docMk/>
            <pc:sldMk cId="2558217133" sldId="747"/>
            <ac:spMk id="4" creationId="{60BBEF3F-D9AA-6D43-F336-D4FB733BC07C}"/>
          </ac:spMkLst>
        </pc:spChg>
        <pc:spChg chg="mod">
          <ac:chgData name="Mark Bourassa" userId="fb71b64b-1521-4525-86f3-cca9f4322278" providerId="ADAL" clId="{E00DB8EC-5301-405D-AF89-4D4E66F6C9B7}" dt="2024-05-22T02:54:35.786" v="816" actId="207"/>
          <ac:spMkLst>
            <pc:docMk/>
            <pc:sldMk cId="2558217133" sldId="747"/>
            <ac:spMk id="5" creationId="{92F65364-828F-B47A-6318-AD335BC33BA0}"/>
          </ac:spMkLst>
        </pc:spChg>
        <pc:spChg chg="mod">
          <ac:chgData name="Mark Bourassa" userId="fb71b64b-1521-4525-86f3-cca9f4322278" providerId="ADAL" clId="{E00DB8EC-5301-405D-AF89-4D4E66F6C9B7}" dt="2024-05-21T15:48:09.492" v="162" actId="14100"/>
          <ac:spMkLst>
            <pc:docMk/>
            <pc:sldMk cId="2558217133" sldId="747"/>
            <ac:spMk id="7" creationId="{47E7B9F4-4BAF-6899-D65A-25FE566A948D}"/>
          </ac:spMkLst>
        </pc:spChg>
        <pc:spChg chg="add mod">
          <ac:chgData name="Mark Bourassa" userId="fb71b64b-1521-4525-86f3-cca9f4322278" providerId="ADAL" clId="{E00DB8EC-5301-405D-AF89-4D4E66F6C9B7}" dt="2024-05-22T16:21:15.200" v="880" actId="1076"/>
          <ac:spMkLst>
            <pc:docMk/>
            <pc:sldMk cId="2558217133" sldId="747"/>
            <ac:spMk id="8" creationId="{A872CEA4-E767-9820-6884-B4124DBB9269}"/>
          </ac:spMkLst>
        </pc:spChg>
        <pc:spChg chg="add mod">
          <ac:chgData name="Mark Bourassa" userId="fb71b64b-1521-4525-86f3-cca9f4322278" providerId="ADAL" clId="{E00DB8EC-5301-405D-AF89-4D4E66F6C9B7}" dt="2024-05-22T01:17:48.202" v="686" actId="947"/>
          <ac:spMkLst>
            <pc:docMk/>
            <pc:sldMk cId="2558217133" sldId="747"/>
            <ac:spMk id="11" creationId="{265AA9B1-8360-9FA8-09BE-AC195D9A6A07}"/>
          </ac:spMkLst>
        </pc:spChg>
        <pc:spChg chg="add mod">
          <ac:chgData name="Mark Bourassa" userId="fb71b64b-1521-4525-86f3-cca9f4322278" providerId="ADAL" clId="{E00DB8EC-5301-405D-AF89-4D4E66F6C9B7}" dt="2024-05-22T01:19:04.471" v="710" actId="1076"/>
          <ac:spMkLst>
            <pc:docMk/>
            <pc:sldMk cId="2558217133" sldId="747"/>
            <ac:spMk id="12" creationId="{59705196-E012-FD17-01F0-357903CEB3F3}"/>
          </ac:spMkLst>
        </pc:spChg>
        <pc:spChg chg="add mod">
          <ac:chgData name="Mark Bourassa" userId="fb71b64b-1521-4525-86f3-cca9f4322278" providerId="ADAL" clId="{E00DB8EC-5301-405D-AF89-4D4E66F6C9B7}" dt="2024-05-22T01:18:47.565" v="706" actId="1076"/>
          <ac:spMkLst>
            <pc:docMk/>
            <pc:sldMk cId="2558217133" sldId="747"/>
            <ac:spMk id="13" creationId="{4DF5B95B-9C52-29C8-846F-4A5C909439CD}"/>
          </ac:spMkLst>
        </pc:spChg>
        <pc:picChg chg="add mod">
          <ac:chgData name="Mark Bourassa" userId="fb71b64b-1521-4525-86f3-cca9f4322278" providerId="ADAL" clId="{E00DB8EC-5301-405D-AF89-4D4E66F6C9B7}" dt="2024-05-22T01:14:17.529" v="625" actId="931"/>
          <ac:picMkLst>
            <pc:docMk/>
            <pc:sldMk cId="2558217133" sldId="747"/>
            <ac:picMk id="9" creationId="{270B8860-F76F-2A0F-7131-005EEC27E9BC}"/>
          </ac:picMkLst>
        </pc:picChg>
        <pc:picChg chg="add mod">
          <ac:chgData name="Mark Bourassa" userId="fb71b64b-1521-4525-86f3-cca9f4322278" providerId="ADAL" clId="{E00DB8EC-5301-405D-AF89-4D4E66F6C9B7}" dt="2024-05-22T01:16:47.451" v="680" actId="14100"/>
          <ac:picMkLst>
            <pc:docMk/>
            <pc:sldMk cId="2558217133" sldId="747"/>
            <ac:picMk id="10" creationId="{91536B62-0F43-C885-3819-523425AC23AA}"/>
          </ac:picMkLst>
        </pc:picChg>
      </pc:sldChg>
    </pc:docChg>
  </pc:docChgLst>
  <pc:docChgLst>
    <pc:chgData name="Mark Bourassa" userId="fb71b64b-1521-4525-86f3-cca9f4322278" providerId="ADAL" clId="{291B7EE9-2E12-457E-B451-0029DF79E60C}"/>
    <pc:docChg chg="custSel addSld delSld modSld modMainMaster">
      <pc:chgData name="Mark Bourassa" userId="fb71b64b-1521-4525-86f3-cca9f4322278" providerId="ADAL" clId="{291B7EE9-2E12-457E-B451-0029DF79E60C}" dt="2024-05-28T17:22:55.364" v="2194" actId="20577"/>
      <pc:docMkLst>
        <pc:docMk/>
      </pc:docMkLst>
      <pc:sldChg chg="delSp modSp mod">
        <pc:chgData name="Mark Bourassa" userId="fb71b64b-1521-4525-86f3-cca9f4322278" providerId="ADAL" clId="{291B7EE9-2E12-457E-B451-0029DF79E60C}" dt="2024-05-28T17:01:47.392" v="31" actId="5793"/>
        <pc:sldMkLst>
          <pc:docMk/>
          <pc:sldMk cId="0" sldId="643"/>
        </pc:sldMkLst>
        <pc:spChg chg="mod">
          <ac:chgData name="Mark Bourassa" userId="fb71b64b-1521-4525-86f3-cca9f4322278" providerId="ADAL" clId="{291B7EE9-2E12-457E-B451-0029DF79E60C}" dt="2024-05-28T17:01:02.355" v="22" actId="20577"/>
          <ac:spMkLst>
            <pc:docMk/>
            <pc:sldMk cId="0" sldId="643"/>
            <ac:spMk id="14342" creationId="{C9582A11-4F8A-0BB1-38AD-1154FBF87DA0}"/>
          </ac:spMkLst>
        </pc:spChg>
        <pc:spChg chg="mod">
          <ac:chgData name="Mark Bourassa" userId="fb71b64b-1521-4525-86f3-cca9f4322278" providerId="ADAL" clId="{291B7EE9-2E12-457E-B451-0029DF79E60C}" dt="2024-05-28T17:01:47.392" v="31" actId="5793"/>
          <ac:spMkLst>
            <pc:docMk/>
            <pc:sldMk cId="0" sldId="643"/>
            <ac:spMk id="14343" creationId="{99EE8A71-CF43-513B-BD95-B323BBCE96FB}"/>
          </ac:spMkLst>
        </pc:spChg>
        <pc:picChg chg="mod">
          <ac:chgData name="Mark Bourassa" userId="fb71b64b-1521-4525-86f3-cca9f4322278" providerId="ADAL" clId="{291B7EE9-2E12-457E-B451-0029DF79E60C}" dt="2024-05-28T17:00:52.066" v="3" actId="1076"/>
          <ac:picMkLst>
            <pc:docMk/>
            <pc:sldMk cId="0" sldId="643"/>
            <ac:picMk id="5" creationId="{EA53EDA8-42D0-AE16-1385-864C110F9837}"/>
          </ac:picMkLst>
        </pc:picChg>
        <pc:picChg chg="del">
          <ac:chgData name="Mark Bourassa" userId="fb71b64b-1521-4525-86f3-cca9f4322278" providerId="ADAL" clId="{291B7EE9-2E12-457E-B451-0029DF79E60C}" dt="2024-05-28T17:00:46.573" v="2" actId="478"/>
          <ac:picMkLst>
            <pc:docMk/>
            <pc:sldMk cId="0" sldId="643"/>
            <ac:picMk id="9" creationId="{327D0B5D-3748-A0D1-BBD7-CD87CF3EC535}"/>
          </ac:picMkLst>
        </pc:picChg>
      </pc:sldChg>
      <pc:sldChg chg="del">
        <pc:chgData name="Mark Bourassa" userId="fb71b64b-1521-4525-86f3-cca9f4322278" providerId="ADAL" clId="{291B7EE9-2E12-457E-B451-0029DF79E60C}" dt="2024-05-28T17:05:14.432" v="286" actId="47"/>
        <pc:sldMkLst>
          <pc:docMk/>
          <pc:sldMk cId="0" sldId="707"/>
        </pc:sldMkLst>
      </pc:sldChg>
      <pc:sldChg chg="addSp delSp modSp mod modAnim">
        <pc:chgData name="Mark Bourassa" userId="fb71b64b-1521-4525-86f3-cca9f4322278" providerId="ADAL" clId="{291B7EE9-2E12-457E-B451-0029DF79E60C}" dt="2024-05-28T17:13:35.475" v="988" actId="20577"/>
        <pc:sldMkLst>
          <pc:docMk/>
          <pc:sldMk cId="0" sldId="713"/>
        </pc:sldMkLst>
        <pc:spChg chg="add del mod">
          <ac:chgData name="Mark Bourassa" userId="fb71b64b-1521-4525-86f3-cca9f4322278" providerId="ADAL" clId="{291B7EE9-2E12-457E-B451-0029DF79E60C}" dt="2024-05-28T17:13:35.475" v="988" actId="20577"/>
          <ac:spMkLst>
            <pc:docMk/>
            <pc:sldMk cId="0" sldId="713"/>
            <ac:spMk id="4" creationId="{170996FA-7440-208F-430C-8EAE5269BBD4}"/>
          </ac:spMkLst>
        </pc:spChg>
        <pc:spChg chg="mod">
          <ac:chgData name="Mark Bourassa" userId="fb71b64b-1521-4525-86f3-cca9f4322278" providerId="ADAL" clId="{291B7EE9-2E12-457E-B451-0029DF79E60C}" dt="2024-05-28T17:02:10.247" v="76" actId="20577"/>
          <ac:spMkLst>
            <pc:docMk/>
            <pc:sldMk cId="0" sldId="713"/>
            <ac:spMk id="16388" creationId="{7542558A-B47F-083D-3563-512B7B05E605}"/>
          </ac:spMkLst>
        </pc:spChg>
        <pc:spChg chg="del">
          <ac:chgData name="Mark Bourassa" userId="fb71b64b-1521-4525-86f3-cca9f4322278" providerId="ADAL" clId="{291B7EE9-2E12-457E-B451-0029DF79E60C}" dt="2024-05-28T17:03:14.553" v="83" actId="478"/>
          <ac:spMkLst>
            <pc:docMk/>
            <pc:sldMk cId="0" sldId="713"/>
            <ac:spMk id="16390" creationId="{13012632-F587-72C2-7C23-6D3B0DBE3AA8}"/>
          </ac:spMkLst>
        </pc:spChg>
        <pc:spChg chg="del mod">
          <ac:chgData name="Mark Bourassa" userId="fb71b64b-1521-4525-86f3-cca9f4322278" providerId="ADAL" clId="{291B7EE9-2E12-457E-B451-0029DF79E60C}" dt="2024-05-28T17:03:00.185" v="80" actId="478"/>
          <ac:spMkLst>
            <pc:docMk/>
            <pc:sldMk cId="0" sldId="713"/>
            <ac:spMk id="16393" creationId="{3F7E691C-03D3-5B05-65FA-7255A4D666AB}"/>
          </ac:spMkLst>
        </pc:spChg>
        <pc:spChg chg="del">
          <ac:chgData name="Mark Bourassa" userId="fb71b64b-1521-4525-86f3-cca9f4322278" providerId="ADAL" clId="{291B7EE9-2E12-457E-B451-0029DF79E60C}" dt="2024-05-28T17:03:03.816" v="81" actId="478"/>
          <ac:spMkLst>
            <pc:docMk/>
            <pc:sldMk cId="0" sldId="713"/>
            <ac:spMk id="435203" creationId="{414CA51F-95DC-6C6C-C422-B57716F6A9BA}"/>
          </ac:spMkLst>
        </pc:spChg>
        <pc:grpChg chg="del">
          <ac:chgData name="Mark Bourassa" userId="fb71b64b-1521-4525-86f3-cca9f4322278" providerId="ADAL" clId="{291B7EE9-2E12-457E-B451-0029DF79E60C}" dt="2024-05-28T17:02:26.696" v="78" actId="478"/>
          <ac:grpSpMkLst>
            <pc:docMk/>
            <pc:sldMk cId="0" sldId="713"/>
            <ac:grpSpMk id="2" creationId="{C1822C44-5076-203A-13BB-99B09327F4DA}"/>
          </ac:grpSpMkLst>
        </pc:grpChg>
        <pc:grpChg chg="del mod">
          <ac:chgData name="Mark Bourassa" userId="fb71b64b-1521-4525-86f3-cca9f4322278" providerId="ADAL" clId="{291B7EE9-2E12-457E-B451-0029DF79E60C}" dt="2024-05-28T17:02:20.682" v="77" actId="478"/>
          <ac:grpSpMkLst>
            <pc:docMk/>
            <pc:sldMk cId="0" sldId="713"/>
            <ac:grpSpMk id="3" creationId="{11ECDD5F-72CD-9381-CAA4-0220AAD60524}"/>
          </ac:grpSpMkLst>
        </pc:grpChg>
        <pc:picChg chg="del">
          <ac:chgData name="Mark Bourassa" userId="fb71b64b-1521-4525-86f3-cca9f4322278" providerId="ADAL" clId="{291B7EE9-2E12-457E-B451-0029DF79E60C}" dt="2024-05-28T17:02:20.682" v="77" actId="478"/>
          <ac:picMkLst>
            <pc:docMk/>
            <pc:sldMk cId="0" sldId="713"/>
            <ac:picMk id="16394" creationId="{E22C47B7-6ECA-D51F-C941-8F6A154571E6}"/>
          </ac:picMkLst>
        </pc:picChg>
      </pc:sldChg>
      <pc:sldChg chg="del">
        <pc:chgData name="Mark Bourassa" userId="fb71b64b-1521-4525-86f3-cca9f4322278" providerId="ADAL" clId="{291B7EE9-2E12-457E-B451-0029DF79E60C}" dt="2024-05-28T17:05:19.344" v="287" actId="47"/>
        <pc:sldMkLst>
          <pc:docMk/>
          <pc:sldMk cId="0" sldId="714"/>
        </pc:sldMkLst>
      </pc:sldChg>
      <pc:sldChg chg="add">
        <pc:chgData name="Mark Bourassa" userId="fb71b64b-1521-4525-86f3-cca9f4322278" providerId="ADAL" clId="{291B7EE9-2E12-457E-B451-0029DF79E60C}" dt="2024-05-28T17:05:27.441" v="292"/>
        <pc:sldMkLst>
          <pc:docMk/>
          <pc:sldMk cId="1123396258" sldId="714"/>
        </pc:sldMkLst>
      </pc:sldChg>
      <pc:sldChg chg="modSp new mod">
        <pc:chgData name="Mark Bourassa" userId="fb71b64b-1521-4525-86f3-cca9f4322278" providerId="ADAL" clId="{291B7EE9-2E12-457E-B451-0029DF79E60C}" dt="2024-05-28T17:17:41.645" v="1383" actId="20577"/>
        <pc:sldMkLst>
          <pc:docMk/>
          <pc:sldMk cId="2548670275" sldId="715"/>
        </pc:sldMkLst>
        <pc:spChg chg="mod">
          <ac:chgData name="Mark Bourassa" userId="fb71b64b-1521-4525-86f3-cca9f4322278" providerId="ADAL" clId="{291B7EE9-2E12-457E-B451-0029DF79E60C}" dt="2024-05-28T17:14:14.454" v="1023" actId="20577"/>
          <ac:spMkLst>
            <pc:docMk/>
            <pc:sldMk cId="2548670275" sldId="715"/>
            <ac:spMk id="2" creationId="{3D8C26FA-83C3-8990-5580-4D1210169C97}"/>
          </ac:spMkLst>
        </pc:spChg>
        <pc:spChg chg="mod">
          <ac:chgData name="Mark Bourassa" userId="fb71b64b-1521-4525-86f3-cca9f4322278" providerId="ADAL" clId="{291B7EE9-2E12-457E-B451-0029DF79E60C}" dt="2024-05-28T17:17:41.645" v="1383" actId="20577"/>
          <ac:spMkLst>
            <pc:docMk/>
            <pc:sldMk cId="2548670275" sldId="715"/>
            <ac:spMk id="3" creationId="{D425F741-145C-4F6D-7716-AECFAEEDFE74}"/>
          </ac:spMkLst>
        </pc:spChg>
      </pc:sldChg>
      <pc:sldChg chg="modSp new mod">
        <pc:chgData name="Mark Bourassa" userId="fb71b64b-1521-4525-86f3-cca9f4322278" providerId="ADAL" clId="{291B7EE9-2E12-457E-B451-0029DF79E60C}" dt="2024-05-28T17:22:55.364" v="2194" actId="20577"/>
        <pc:sldMkLst>
          <pc:docMk/>
          <pc:sldMk cId="2511556190" sldId="716"/>
        </pc:sldMkLst>
        <pc:spChg chg="mod">
          <ac:chgData name="Mark Bourassa" userId="fb71b64b-1521-4525-86f3-cca9f4322278" providerId="ADAL" clId="{291B7EE9-2E12-457E-B451-0029DF79E60C}" dt="2024-05-28T17:22:55.364" v="2194" actId="20577"/>
          <ac:spMkLst>
            <pc:docMk/>
            <pc:sldMk cId="2511556190" sldId="716"/>
            <ac:spMk id="2" creationId="{FD734BF6-CFB7-01D9-7A76-52127ECCB9CB}"/>
          </ac:spMkLst>
        </pc:spChg>
        <pc:spChg chg="mod">
          <ac:chgData name="Mark Bourassa" userId="fb71b64b-1521-4525-86f3-cca9f4322278" providerId="ADAL" clId="{291B7EE9-2E12-457E-B451-0029DF79E60C}" dt="2024-05-28T17:22:44.423" v="2189" actId="20577"/>
          <ac:spMkLst>
            <pc:docMk/>
            <pc:sldMk cId="2511556190" sldId="716"/>
            <ac:spMk id="3" creationId="{19DB87B0-CA92-6E86-B3DB-5B664287026A}"/>
          </ac:spMkLst>
        </pc:spChg>
      </pc:sldChg>
      <pc:sldChg chg="del">
        <pc:chgData name="Mark Bourassa" userId="fb71b64b-1521-4525-86f3-cca9f4322278" providerId="ADAL" clId="{291B7EE9-2E12-457E-B451-0029DF79E60C}" dt="2024-05-28T17:05:20.065" v="288" actId="47"/>
        <pc:sldMkLst>
          <pc:docMk/>
          <pc:sldMk cId="0" sldId="742"/>
        </pc:sldMkLst>
      </pc:sldChg>
      <pc:sldChg chg="del">
        <pc:chgData name="Mark Bourassa" userId="fb71b64b-1521-4525-86f3-cca9f4322278" providerId="ADAL" clId="{291B7EE9-2E12-457E-B451-0029DF79E60C}" dt="2024-05-28T17:05:21.735" v="290" actId="47"/>
        <pc:sldMkLst>
          <pc:docMk/>
          <pc:sldMk cId="0" sldId="745"/>
        </pc:sldMkLst>
      </pc:sldChg>
      <pc:sldChg chg="del">
        <pc:chgData name="Mark Bourassa" userId="fb71b64b-1521-4525-86f3-cca9f4322278" providerId="ADAL" clId="{291B7EE9-2E12-457E-B451-0029DF79E60C}" dt="2024-05-28T17:05:22.969" v="291" actId="47"/>
        <pc:sldMkLst>
          <pc:docMk/>
          <pc:sldMk cId="2799208107" sldId="746"/>
        </pc:sldMkLst>
      </pc:sldChg>
      <pc:sldChg chg="del">
        <pc:chgData name="Mark Bourassa" userId="fb71b64b-1521-4525-86f3-cca9f4322278" providerId="ADAL" clId="{291B7EE9-2E12-457E-B451-0029DF79E60C}" dt="2024-05-28T17:05:20.551" v="289" actId="47"/>
        <pc:sldMkLst>
          <pc:docMk/>
          <pc:sldMk cId="2558217133" sldId="747"/>
        </pc:sldMkLst>
      </pc:sldChg>
      <pc:sldMasterChg chg="delSp modSp mod delSldLayout">
        <pc:chgData name="Mark Bourassa" userId="fb71b64b-1521-4525-86f3-cca9f4322278" providerId="ADAL" clId="{291B7EE9-2E12-457E-B451-0029DF79E60C}" dt="2024-05-28T17:05:20.551" v="289" actId="47"/>
        <pc:sldMasterMkLst>
          <pc:docMk/>
          <pc:sldMasterMk cId="0" sldId="2147483648"/>
        </pc:sldMasterMkLst>
        <pc:spChg chg="mod">
          <ac:chgData name="Mark Bourassa" userId="fb71b64b-1521-4525-86f3-cca9f4322278" providerId="ADAL" clId="{291B7EE9-2E12-457E-B451-0029DF79E60C}" dt="2024-05-28T17:00:28.796" v="1" actId="14100"/>
          <ac:spMkLst>
            <pc:docMk/>
            <pc:sldMasterMk cId="0" sldId="2147483648"/>
            <ac:spMk id="1030" creationId="{B1601C7A-7137-3257-541F-F9B646BDB454}"/>
          </ac:spMkLst>
        </pc:spChg>
        <pc:spChg chg="del">
          <ac:chgData name="Mark Bourassa" userId="fb71b64b-1521-4525-86f3-cca9f4322278" providerId="ADAL" clId="{291B7EE9-2E12-457E-B451-0029DF79E60C}" dt="2024-05-28T17:02:41.894" v="79" actId="478"/>
          <ac:spMkLst>
            <pc:docMk/>
            <pc:sldMasterMk cId="0" sldId="2147483648"/>
            <ac:spMk id="1031" creationId="{4E88777C-C0EB-BD57-4558-926083295955}"/>
          </ac:spMkLst>
        </pc:spChg>
        <pc:picChg chg="del">
          <ac:chgData name="Mark Bourassa" userId="fb71b64b-1521-4525-86f3-cca9f4322278" providerId="ADAL" clId="{291B7EE9-2E12-457E-B451-0029DF79E60C}" dt="2024-05-28T17:00:22.688" v="0" actId="478"/>
          <ac:picMkLst>
            <pc:docMk/>
            <pc:sldMasterMk cId="0" sldId="2147483648"/>
            <ac:picMk id="6" creationId="{287BDB96-684E-3C47-9C10-D9F7BD1082E8}"/>
          </ac:picMkLst>
        </pc:picChg>
        <pc:sldLayoutChg chg="del">
          <pc:chgData name="Mark Bourassa" userId="fb71b64b-1521-4525-86f3-cca9f4322278" providerId="ADAL" clId="{291B7EE9-2E12-457E-B451-0029DF79E60C}" dt="2024-05-28T17:05:20.551" v="289" actId="47"/>
          <pc:sldLayoutMkLst>
            <pc:docMk/>
            <pc:sldMasterMk cId="0" sldId="2147483648"/>
            <pc:sldLayoutMk cId="1607271725" sldId="214748380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C686B41-BD1C-8AD8-A3D0-3535561B989E}"/>
              </a:ext>
            </a:extLst>
          </p:cNvPr>
          <p:cNvSpPr>
            <a:spLocks noGrp="1" noChangeArrowheads="1"/>
          </p:cNvSpPr>
          <p:nvPr>
            <p:ph type="hdr" sz="quarter"/>
          </p:nvPr>
        </p:nvSpPr>
        <p:spPr bwMode="auto">
          <a:xfrm>
            <a:off x="0" y="0"/>
            <a:ext cx="3048000" cy="458788"/>
          </a:xfrm>
          <a:prstGeom prst="rect">
            <a:avLst/>
          </a:prstGeom>
          <a:noFill/>
          <a:ln w="9525">
            <a:noFill/>
            <a:miter lim="800000"/>
            <a:headEnd/>
            <a:tailEnd/>
          </a:ln>
          <a:effectLst/>
        </p:spPr>
        <p:txBody>
          <a:bodyPr vert="horz" wrap="square" lIns="93010" tIns="46504" rIns="93010" bIns="46504" numCol="1" anchor="t" anchorCtr="0" compatLnSpc="1">
            <a:prstTxWarp prst="textNoShape">
              <a:avLst/>
            </a:prstTxWarp>
          </a:bodyPr>
          <a:lstStyle>
            <a:lvl1pPr defTabSz="930275">
              <a:spcBef>
                <a:spcPct val="0"/>
              </a:spcBef>
              <a:buFontTx/>
              <a:buNone/>
              <a:defRPr sz="1200" b="1">
                <a:solidFill>
                  <a:srgbClr val="008000"/>
                </a:solidFill>
              </a:defRPr>
            </a:lvl1pPr>
          </a:lstStyle>
          <a:p>
            <a:pPr>
              <a:defRPr/>
            </a:pPr>
            <a:endParaRPr lang="en-US"/>
          </a:p>
        </p:txBody>
      </p:sp>
      <p:sp>
        <p:nvSpPr>
          <p:cNvPr id="4099" name="Rectangle 3">
            <a:extLst>
              <a:ext uri="{FF2B5EF4-FFF2-40B4-BE49-F238E27FC236}">
                <a16:creationId xmlns:a16="http://schemas.microsoft.com/office/drawing/2014/main" id="{36DDC3BF-FB66-3C7E-0643-19F6DD7F8D7C}"/>
              </a:ext>
            </a:extLst>
          </p:cNvPr>
          <p:cNvSpPr>
            <a:spLocks noGrp="1" noChangeArrowheads="1"/>
          </p:cNvSpPr>
          <p:nvPr>
            <p:ph type="dt" sz="quarter" idx="1"/>
          </p:nvPr>
        </p:nvSpPr>
        <p:spPr bwMode="auto">
          <a:xfrm>
            <a:off x="3987800" y="0"/>
            <a:ext cx="3048000" cy="458788"/>
          </a:xfrm>
          <a:prstGeom prst="rect">
            <a:avLst/>
          </a:prstGeom>
          <a:noFill/>
          <a:ln w="9525">
            <a:noFill/>
            <a:miter lim="800000"/>
            <a:headEnd/>
            <a:tailEnd/>
          </a:ln>
          <a:effectLst/>
        </p:spPr>
        <p:txBody>
          <a:bodyPr vert="horz" wrap="square" lIns="93010" tIns="46504" rIns="93010" bIns="46504" numCol="1" anchor="t" anchorCtr="0" compatLnSpc="1">
            <a:prstTxWarp prst="textNoShape">
              <a:avLst/>
            </a:prstTxWarp>
          </a:bodyPr>
          <a:lstStyle>
            <a:lvl1pPr algn="r" defTabSz="930275">
              <a:spcBef>
                <a:spcPct val="0"/>
              </a:spcBef>
              <a:buFontTx/>
              <a:buNone/>
              <a:defRPr sz="1200" b="1">
                <a:solidFill>
                  <a:srgbClr val="008000"/>
                </a:solidFill>
              </a:defRPr>
            </a:lvl1pPr>
          </a:lstStyle>
          <a:p>
            <a:pPr>
              <a:defRPr/>
            </a:pPr>
            <a:endParaRPr lang="en-US"/>
          </a:p>
        </p:txBody>
      </p:sp>
      <p:sp>
        <p:nvSpPr>
          <p:cNvPr id="4100" name="Rectangle 4">
            <a:extLst>
              <a:ext uri="{FF2B5EF4-FFF2-40B4-BE49-F238E27FC236}">
                <a16:creationId xmlns:a16="http://schemas.microsoft.com/office/drawing/2014/main" id="{361F7172-4CA9-CA56-A141-7E8D11F22332}"/>
              </a:ext>
            </a:extLst>
          </p:cNvPr>
          <p:cNvSpPr>
            <a:spLocks noGrp="1" noChangeArrowheads="1"/>
          </p:cNvSpPr>
          <p:nvPr>
            <p:ph type="ftr" sz="quarter" idx="2"/>
          </p:nvPr>
        </p:nvSpPr>
        <p:spPr bwMode="auto">
          <a:xfrm>
            <a:off x="0" y="8736013"/>
            <a:ext cx="3048000" cy="458787"/>
          </a:xfrm>
          <a:prstGeom prst="rect">
            <a:avLst/>
          </a:prstGeom>
          <a:noFill/>
          <a:ln w="9525">
            <a:noFill/>
            <a:miter lim="800000"/>
            <a:headEnd/>
            <a:tailEnd/>
          </a:ln>
          <a:effectLst/>
        </p:spPr>
        <p:txBody>
          <a:bodyPr vert="horz" wrap="square" lIns="93010" tIns="46504" rIns="93010" bIns="46504" numCol="1" anchor="b" anchorCtr="0" compatLnSpc="1">
            <a:prstTxWarp prst="textNoShape">
              <a:avLst/>
            </a:prstTxWarp>
          </a:bodyPr>
          <a:lstStyle>
            <a:lvl1pPr defTabSz="930275">
              <a:spcBef>
                <a:spcPct val="0"/>
              </a:spcBef>
              <a:buFontTx/>
              <a:buNone/>
              <a:defRPr sz="1200" b="1">
                <a:solidFill>
                  <a:srgbClr val="008000"/>
                </a:solidFill>
              </a:defRPr>
            </a:lvl1pPr>
          </a:lstStyle>
          <a:p>
            <a:pPr>
              <a:defRPr/>
            </a:pPr>
            <a:endParaRPr lang="en-US"/>
          </a:p>
        </p:txBody>
      </p:sp>
      <p:sp>
        <p:nvSpPr>
          <p:cNvPr id="4101" name="Rectangle 5">
            <a:extLst>
              <a:ext uri="{FF2B5EF4-FFF2-40B4-BE49-F238E27FC236}">
                <a16:creationId xmlns:a16="http://schemas.microsoft.com/office/drawing/2014/main" id="{CBF7AD9B-4AE0-B59E-C5D5-D1ACE7A99910}"/>
              </a:ext>
            </a:extLst>
          </p:cNvPr>
          <p:cNvSpPr>
            <a:spLocks noGrp="1" noChangeArrowheads="1"/>
          </p:cNvSpPr>
          <p:nvPr>
            <p:ph type="sldNum" sz="quarter" idx="3"/>
          </p:nvPr>
        </p:nvSpPr>
        <p:spPr bwMode="auto">
          <a:xfrm>
            <a:off x="3987800" y="8736013"/>
            <a:ext cx="3048000" cy="458787"/>
          </a:xfrm>
          <a:prstGeom prst="rect">
            <a:avLst/>
          </a:prstGeom>
          <a:noFill/>
          <a:ln w="9525">
            <a:noFill/>
            <a:miter lim="800000"/>
            <a:headEnd/>
            <a:tailEnd/>
          </a:ln>
          <a:effectLst/>
        </p:spPr>
        <p:txBody>
          <a:bodyPr vert="horz" wrap="square" lIns="93010" tIns="46504" rIns="93010" bIns="46504" numCol="1" anchor="b" anchorCtr="0" compatLnSpc="1">
            <a:prstTxWarp prst="textNoShape">
              <a:avLst/>
            </a:prstTxWarp>
          </a:bodyPr>
          <a:lstStyle>
            <a:lvl1pPr algn="r" defTabSz="930275">
              <a:spcBef>
                <a:spcPct val="0"/>
              </a:spcBef>
              <a:buFontTx/>
              <a:buNone/>
              <a:defRPr sz="1200" b="1">
                <a:solidFill>
                  <a:srgbClr val="008000"/>
                </a:solidFill>
              </a:defRPr>
            </a:lvl1pPr>
          </a:lstStyle>
          <a:p>
            <a:fld id="{AB504542-79FD-4BC3-AF35-F6EA69398A4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1EE7390-C89B-D577-7F86-65611D1EE0EC}"/>
              </a:ext>
            </a:extLst>
          </p:cNvPr>
          <p:cNvSpPr>
            <a:spLocks noGrp="1" noChangeArrowheads="1"/>
          </p:cNvSpPr>
          <p:nvPr>
            <p:ph type="hdr" sz="quarter"/>
          </p:nvPr>
        </p:nvSpPr>
        <p:spPr bwMode="auto">
          <a:xfrm>
            <a:off x="0" y="0"/>
            <a:ext cx="3048000" cy="458788"/>
          </a:xfrm>
          <a:prstGeom prst="rect">
            <a:avLst/>
          </a:prstGeom>
          <a:noFill/>
          <a:ln w="9525">
            <a:noFill/>
            <a:miter lim="800000"/>
            <a:headEnd/>
            <a:tailEnd/>
          </a:ln>
          <a:effectLst/>
        </p:spPr>
        <p:txBody>
          <a:bodyPr vert="horz" wrap="square" lIns="93010" tIns="46504" rIns="93010" bIns="46504" numCol="1" anchor="t" anchorCtr="0" compatLnSpc="1">
            <a:prstTxWarp prst="textNoShape">
              <a:avLst/>
            </a:prstTxWarp>
          </a:bodyPr>
          <a:lstStyle>
            <a:lvl1pPr defTabSz="930275">
              <a:spcBef>
                <a:spcPct val="0"/>
              </a:spcBef>
              <a:buFontTx/>
              <a:buNone/>
              <a:defRPr sz="1200" b="1">
                <a:solidFill>
                  <a:srgbClr val="008000"/>
                </a:solidFill>
              </a:defRPr>
            </a:lvl1pPr>
          </a:lstStyle>
          <a:p>
            <a:pPr>
              <a:defRPr/>
            </a:pPr>
            <a:endParaRPr lang="en-US"/>
          </a:p>
        </p:txBody>
      </p:sp>
      <p:sp>
        <p:nvSpPr>
          <p:cNvPr id="6147" name="Rectangle 3">
            <a:extLst>
              <a:ext uri="{FF2B5EF4-FFF2-40B4-BE49-F238E27FC236}">
                <a16:creationId xmlns:a16="http://schemas.microsoft.com/office/drawing/2014/main" id="{4681CD9E-8EC7-76B9-4DC4-EEC63EB50B4B}"/>
              </a:ext>
            </a:extLst>
          </p:cNvPr>
          <p:cNvSpPr>
            <a:spLocks noGrp="1" noChangeArrowheads="1"/>
          </p:cNvSpPr>
          <p:nvPr>
            <p:ph type="dt" idx="1"/>
          </p:nvPr>
        </p:nvSpPr>
        <p:spPr bwMode="auto">
          <a:xfrm>
            <a:off x="3987800" y="0"/>
            <a:ext cx="3048000" cy="458788"/>
          </a:xfrm>
          <a:prstGeom prst="rect">
            <a:avLst/>
          </a:prstGeom>
          <a:noFill/>
          <a:ln w="9525">
            <a:noFill/>
            <a:miter lim="800000"/>
            <a:headEnd/>
            <a:tailEnd/>
          </a:ln>
          <a:effectLst/>
        </p:spPr>
        <p:txBody>
          <a:bodyPr vert="horz" wrap="square" lIns="93010" tIns="46504" rIns="93010" bIns="46504" numCol="1" anchor="t" anchorCtr="0" compatLnSpc="1">
            <a:prstTxWarp prst="textNoShape">
              <a:avLst/>
            </a:prstTxWarp>
          </a:bodyPr>
          <a:lstStyle>
            <a:lvl1pPr algn="r" defTabSz="930275">
              <a:spcBef>
                <a:spcPct val="0"/>
              </a:spcBef>
              <a:buFontTx/>
              <a:buNone/>
              <a:defRPr sz="1200" b="1">
                <a:solidFill>
                  <a:srgbClr val="008000"/>
                </a:solidFill>
              </a:defRPr>
            </a:lvl1pPr>
          </a:lstStyle>
          <a:p>
            <a:pPr>
              <a:defRPr/>
            </a:pPr>
            <a:endParaRPr lang="en-US"/>
          </a:p>
        </p:txBody>
      </p:sp>
      <p:sp>
        <p:nvSpPr>
          <p:cNvPr id="30724" name="Rectangle 4">
            <a:extLst>
              <a:ext uri="{FF2B5EF4-FFF2-40B4-BE49-F238E27FC236}">
                <a16:creationId xmlns:a16="http://schemas.microsoft.com/office/drawing/2014/main" id="{4A2F9F92-5C4E-5F85-6B8B-2C98B161729F}"/>
              </a:ext>
            </a:extLst>
          </p:cNvPr>
          <p:cNvSpPr>
            <a:spLocks noGrp="1" noRot="1" noChangeAspect="1" noChangeArrowheads="1" noTextEdit="1"/>
          </p:cNvSpPr>
          <p:nvPr>
            <p:ph type="sldImg" idx="2"/>
          </p:nvPr>
        </p:nvSpPr>
        <p:spPr bwMode="auto">
          <a:xfrm>
            <a:off x="455613" y="690563"/>
            <a:ext cx="6126162" cy="3446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28B4C014-EC39-2C24-E4FB-0C34D473F9FF}"/>
              </a:ext>
            </a:extLst>
          </p:cNvPr>
          <p:cNvSpPr>
            <a:spLocks noGrp="1" noChangeArrowheads="1"/>
          </p:cNvSpPr>
          <p:nvPr>
            <p:ph type="body" sz="quarter" idx="3"/>
          </p:nvPr>
        </p:nvSpPr>
        <p:spPr bwMode="auto">
          <a:xfrm>
            <a:off x="938213" y="4367213"/>
            <a:ext cx="5159375" cy="4137025"/>
          </a:xfrm>
          <a:prstGeom prst="rect">
            <a:avLst/>
          </a:prstGeom>
          <a:noFill/>
          <a:ln w="9525">
            <a:noFill/>
            <a:miter lim="800000"/>
            <a:headEnd/>
            <a:tailEnd/>
          </a:ln>
          <a:effectLst/>
        </p:spPr>
        <p:txBody>
          <a:bodyPr vert="horz" wrap="square" lIns="93010" tIns="46504" rIns="93010" bIns="4650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C01C59AE-6342-40FF-10DA-4CE5955AE63F}"/>
              </a:ext>
            </a:extLst>
          </p:cNvPr>
          <p:cNvSpPr>
            <a:spLocks noGrp="1" noChangeArrowheads="1"/>
          </p:cNvSpPr>
          <p:nvPr>
            <p:ph type="ftr" sz="quarter" idx="4"/>
          </p:nvPr>
        </p:nvSpPr>
        <p:spPr bwMode="auto">
          <a:xfrm>
            <a:off x="0" y="8736013"/>
            <a:ext cx="3048000" cy="458787"/>
          </a:xfrm>
          <a:prstGeom prst="rect">
            <a:avLst/>
          </a:prstGeom>
          <a:noFill/>
          <a:ln w="9525">
            <a:noFill/>
            <a:miter lim="800000"/>
            <a:headEnd/>
            <a:tailEnd/>
          </a:ln>
          <a:effectLst/>
        </p:spPr>
        <p:txBody>
          <a:bodyPr vert="horz" wrap="square" lIns="93010" tIns="46504" rIns="93010" bIns="46504" numCol="1" anchor="b" anchorCtr="0" compatLnSpc="1">
            <a:prstTxWarp prst="textNoShape">
              <a:avLst/>
            </a:prstTxWarp>
          </a:bodyPr>
          <a:lstStyle>
            <a:lvl1pPr defTabSz="930275">
              <a:spcBef>
                <a:spcPct val="0"/>
              </a:spcBef>
              <a:buFontTx/>
              <a:buNone/>
              <a:defRPr sz="1200" b="1">
                <a:solidFill>
                  <a:srgbClr val="008000"/>
                </a:solidFill>
              </a:defRPr>
            </a:lvl1pPr>
          </a:lstStyle>
          <a:p>
            <a:pPr>
              <a:defRPr/>
            </a:pPr>
            <a:endParaRPr lang="en-US"/>
          </a:p>
        </p:txBody>
      </p:sp>
      <p:sp>
        <p:nvSpPr>
          <p:cNvPr id="6151" name="Rectangle 7">
            <a:extLst>
              <a:ext uri="{FF2B5EF4-FFF2-40B4-BE49-F238E27FC236}">
                <a16:creationId xmlns:a16="http://schemas.microsoft.com/office/drawing/2014/main" id="{5CD67451-1656-FDD1-09FE-4CA47DEE495B}"/>
              </a:ext>
            </a:extLst>
          </p:cNvPr>
          <p:cNvSpPr>
            <a:spLocks noGrp="1" noChangeArrowheads="1"/>
          </p:cNvSpPr>
          <p:nvPr>
            <p:ph type="sldNum" sz="quarter" idx="5"/>
          </p:nvPr>
        </p:nvSpPr>
        <p:spPr bwMode="auto">
          <a:xfrm>
            <a:off x="3987800" y="8736013"/>
            <a:ext cx="3048000" cy="458787"/>
          </a:xfrm>
          <a:prstGeom prst="rect">
            <a:avLst/>
          </a:prstGeom>
          <a:noFill/>
          <a:ln w="9525">
            <a:noFill/>
            <a:miter lim="800000"/>
            <a:headEnd/>
            <a:tailEnd/>
          </a:ln>
          <a:effectLst/>
        </p:spPr>
        <p:txBody>
          <a:bodyPr vert="horz" wrap="square" lIns="93010" tIns="46504" rIns="93010" bIns="46504" numCol="1" anchor="b" anchorCtr="0" compatLnSpc="1">
            <a:prstTxWarp prst="textNoShape">
              <a:avLst/>
            </a:prstTxWarp>
          </a:bodyPr>
          <a:lstStyle>
            <a:lvl1pPr algn="r" defTabSz="930275">
              <a:spcBef>
                <a:spcPct val="0"/>
              </a:spcBef>
              <a:buFontTx/>
              <a:buNone/>
              <a:defRPr sz="1200" b="1">
                <a:solidFill>
                  <a:srgbClr val="008000"/>
                </a:solidFill>
              </a:defRPr>
            </a:lvl1pPr>
          </a:lstStyle>
          <a:p>
            <a:fld id="{ADB261EA-70A9-4081-831B-1375B9C2DB1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a:extLst>
              <a:ext uri="{FF2B5EF4-FFF2-40B4-BE49-F238E27FC236}">
                <a16:creationId xmlns:a16="http://schemas.microsoft.com/office/drawing/2014/main" id="{FA62CAB8-4CF1-7C6B-5B05-35DDC39B0FC9}"/>
              </a:ext>
            </a:extLst>
          </p:cNvPr>
          <p:cNvSpPr>
            <a:spLocks noGrp="1"/>
          </p:cNvSpPr>
          <p:nvPr>
            <p:ph type="ftr" sz="quarter" idx="10"/>
          </p:nvPr>
        </p:nvSpPr>
        <p:spPr/>
        <p:txBody>
          <a:bodyPr/>
          <a:lstStyle>
            <a:lvl1pPr>
              <a:defRPr/>
            </a:lvl1pPr>
          </a:lstStyle>
          <a:p>
            <a:pPr>
              <a:defRPr/>
            </a:pPr>
            <a:endParaRPr lang="en-US"/>
          </a:p>
          <a:p>
            <a:pPr>
              <a:defRPr/>
            </a:pPr>
            <a:r>
              <a:rPr lang="en-US"/>
              <a:t>The Florida State University</a:t>
            </a:r>
            <a:endParaRPr lang="en-US" sz="1400" i="0"/>
          </a:p>
        </p:txBody>
      </p:sp>
      <p:sp>
        <p:nvSpPr>
          <p:cNvPr id="5" name="Slide Number Placeholder 4">
            <a:extLst>
              <a:ext uri="{FF2B5EF4-FFF2-40B4-BE49-F238E27FC236}">
                <a16:creationId xmlns:a16="http://schemas.microsoft.com/office/drawing/2014/main" id="{A2F357A1-6DCF-2C59-2144-2DF22541D4AC}"/>
              </a:ext>
            </a:extLst>
          </p:cNvPr>
          <p:cNvSpPr>
            <a:spLocks noGrp="1"/>
          </p:cNvSpPr>
          <p:nvPr>
            <p:ph type="sldNum" sz="quarter" idx="11"/>
          </p:nvPr>
        </p:nvSpPr>
        <p:spPr/>
        <p:txBody>
          <a:bodyPr/>
          <a:lstStyle>
            <a:lvl1pPr>
              <a:defRPr/>
            </a:lvl1pPr>
          </a:lstStyle>
          <a:p>
            <a:r>
              <a:rPr lang="en-US" altLang="en-US"/>
              <a:t>IOVWST 2011</a:t>
            </a:r>
            <a:br>
              <a:rPr lang="en-US" altLang="en-US"/>
            </a:br>
            <a:fld id="{20E1F75B-ABFB-4025-AC51-CBBDF20F7F3B}" type="slidenum">
              <a:rPr lang="en-US" altLang="en-US">
                <a:latin typeface="Times New Roman" panose="02020603050405020304" pitchFamily="18" charset="0"/>
              </a: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18964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CE34720A-78DA-D480-EACC-93E927BC4D75}"/>
              </a:ext>
            </a:extLst>
          </p:cNvPr>
          <p:cNvSpPr>
            <a:spLocks noGrp="1"/>
          </p:cNvSpPr>
          <p:nvPr>
            <p:ph type="ftr" sz="quarter" idx="10"/>
          </p:nvPr>
        </p:nvSpPr>
        <p:spPr/>
        <p:txBody>
          <a:bodyPr/>
          <a:lstStyle>
            <a:lvl1pPr>
              <a:defRPr/>
            </a:lvl1pPr>
          </a:lstStyle>
          <a:p>
            <a:pPr>
              <a:defRPr/>
            </a:pPr>
            <a:endParaRPr lang="en-US"/>
          </a:p>
          <a:p>
            <a:pPr>
              <a:defRPr/>
            </a:pPr>
            <a:r>
              <a:rPr lang="en-US"/>
              <a:t>The Florida State University</a:t>
            </a:r>
            <a:endParaRPr lang="en-US" sz="1400" i="0"/>
          </a:p>
        </p:txBody>
      </p:sp>
      <p:sp>
        <p:nvSpPr>
          <p:cNvPr id="5" name="Slide Number Placeholder 4">
            <a:extLst>
              <a:ext uri="{FF2B5EF4-FFF2-40B4-BE49-F238E27FC236}">
                <a16:creationId xmlns:a16="http://schemas.microsoft.com/office/drawing/2014/main" id="{392F2A3F-0F27-EE9C-D80D-76D6F4F3B20F}"/>
              </a:ext>
            </a:extLst>
          </p:cNvPr>
          <p:cNvSpPr>
            <a:spLocks noGrp="1"/>
          </p:cNvSpPr>
          <p:nvPr>
            <p:ph type="sldNum" sz="quarter" idx="11"/>
          </p:nvPr>
        </p:nvSpPr>
        <p:spPr/>
        <p:txBody>
          <a:bodyPr/>
          <a:lstStyle>
            <a:lvl1pPr>
              <a:defRPr/>
            </a:lvl1pPr>
          </a:lstStyle>
          <a:p>
            <a:r>
              <a:rPr lang="en-US" altLang="en-US"/>
              <a:t>IOVWST 2011</a:t>
            </a:r>
            <a:br>
              <a:rPr lang="en-US" altLang="en-US"/>
            </a:br>
            <a:fld id="{609AB6F5-F5D8-4D27-BE1A-CB3F1E525668}" type="slidenum">
              <a:rPr lang="en-US" altLang="en-US"/>
              <a:pPr/>
              <a:t>‹#›</a:t>
            </a:fld>
            <a:endParaRPr lang="en-US" altLang="en-US"/>
          </a:p>
        </p:txBody>
      </p:sp>
    </p:spTree>
    <p:extLst>
      <p:ext uri="{BB962C8B-B14F-4D97-AF65-F5344CB8AC3E}">
        <p14:creationId xmlns:p14="http://schemas.microsoft.com/office/powerpoint/2010/main" val="3184294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457200"/>
            <a:ext cx="25908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57200"/>
            <a:ext cx="75692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EA3EE2B3-4757-E20C-6671-8EC7A43253DF}"/>
              </a:ext>
            </a:extLst>
          </p:cNvPr>
          <p:cNvSpPr>
            <a:spLocks noGrp="1"/>
          </p:cNvSpPr>
          <p:nvPr>
            <p:ph type="ftr" sz="quarter" idx="10"/>
          </p:nvPr>
        </p:nvSpPr>
        <p:spPr/>
        <p:txBody>
          <a:bodyPr/>
          <a:lstStyle>
            <a:lvl1pPr>
              <a:defRPr/>
            </a:lvl1pPr>
          </a:lstStyle>
          <a:p>
            <a:pPr>
              <a:defRPr/>
            </a:pPr>
            <a:endParaRPr lang="en-US"/>
          </a:p>
          <a:p>
            <a:pPr>
              <a:defRPr/>
            </a:pPr>
            <a:r>
              <a:rPr lang="en-US"/>
              <a:t>The Florida State University</a:t>
            </a:r>
            <a:endParaRPr lang="en-US" sz="1400" i="0"/>
          </a:p>
        </p:txBody>
      </p:sp>
      <p:sp>
        <p:nvSpPr>
          <p:cNvPr id="5" name="Slide Number Placeholder 4">
            <a:extLst>
              <a:ext uri="{FF2B5EF4-FFF2-40B4-BE49-F238E27FC236}">
                <a16:creationId xmlns:a16="http://schemas.microsoft.com/office/drawing/2014/main" id="{22EA6400-3B62-9550-4241-9B5CCEBC56A3}"/>
              </a:ext>
            </a:extLst>
          </p:cNvPr>
          <p:cNvSpPr>
            <a:spLocks noGrp="1"/>
          </p:cNvSpPr>
          <p:nvPr>
            <p:ph type="sldNum" sz="quarter" idx="11"/>
          </p:nvPr>
        </p:nvSpPr>
        <p:spPr/>
        <p:txBody>
          <a:bodyPr/>
          <a:lstStyle>
            <a:lvl1pPr>
              <a:defRPr/>
            </a:lvl1pPr>
          </a:lstStyle>
          <a:p>
            <a:r>
              <a:rPr lang="en-US" altLang="en-US"/>
              <a:t>IOVWST 2011</a:t>
            </a:r>
            <a:br>
              <a:rPr lang="en-US" altLang="en-US"/>
            </a:br>
            <a:fld id="{1AF43713-4277-4071-83E6-F127BDB2D73D}" type="slidenum">
              <a:rPr lang="en-US" altLang="en-US"/>
              <a:pPr/>
              <a:t>‹#›</a:t>
            </a:fld>
            <a:endParaRPr lang="en-US" altLang="en-US"/>
          </a:p>
        </p:txBody>
      </p:sp>
    </p:spTree>
    <p:extLst>
      <p:ext uri="{BB962C8B-B14F-4D97-AF65-F5344CB8AC3E}">
        <p14:creationId xmlns:p14="http://schemas.microsoft.com/office/powerpoint/2010/main" val="822436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B0128D7D-7039-3384-E7FF-20A327D775F1}"/>
              </a:ext>
            </a:extLst>
          </p:cNvPr>
          <p:cNvSpPr>
            <a:spLocks noGrp="1"/>
          </p:cNvSpPr>
          <p:nvPr>
            <p:ph type="ftr" sz="quarter" idx="10"/>
          </p:nvPr>
        </p:nvSpPr>
        <p:spPr/>
        <p:txBody>
          <a:bodyPr/>
          <a:lstStyle>
            <a:lvl1pPr>
              <a:defRPr/>
            </a:lvl1pPr>
          </a:lstStyle>
          <a:p>
            <a:pPr>
              <a:defRPr/>
            </a:pPr>
            <a:endParaRPr lang="en-US"/>
          </a:p>
          <a:p>
            <a:pPr>
              <a:defRPr/>
            </a:pPr>
            <a:r>
              <a:rPr lang="en-US"/>
              <a:t>The Florida State University</a:t>
            </a:r>
            <a:endParaRPr lang="en-US" sz="1400" i="0"/>
          </a:p>
        </p:txBody>
      </p:sp>
      <p:sp>
        <p:nvSpPr>
          <p:cNvPr id="5" name="Slide Number Placeholder 4">
            <a:extLst>
              <a:ext uri="{FF2B5EF4-FFF2-40B4-BE49-F238E27FC236}">
                <a16:creationId xmlns:a16="http://schemas.microsoft.com/office/drawing/2014/main" id="{DCB65C19-DCF7-C3C6-0BA8-FF74123601BA}"/>
              </a:ext>
            </a:extLst>
          </p:cNvPr>
          <p:cNvSpPr>
            <a:spLocks noGrp="1"/>
          </p:cNvSpPr>
          <p:nvPr>
            <p:ph type="sldNum" sz="quarter" idx="11"/>
          </p:nvPr>
        </p:nvSpPr>
        <p:spPr/>
        <p:txBody>
          <a:bodyPr/>
          <a:lstStyle>
            <a:lvl1pPr>
              <a:defRPr/>
            </a:lvl1pPr>
          </a:lstStyle>
          <a:p>
            <a:r>
              <a:rPr lang="en-US" altLang="en-US"/>
              <a:t>IOVWST 2011</a:t>
            </a:r>
            <a:br>
              <a:rPr lang="en-US" altLang="en-US"/>
            </a:br>
            <a:fld id="{D09CB3B8-8944-4DF4-9D6D-89E3F17F36F8}" type="slidenum">
              <a:rPr lang="en-US" altLang="en-US"/>
              <a:pPr/>
              <a:t>‹#›</a:t>
            </a:fld>
            <a:endParaRPr lang="en-US" altLang="en-US"/>
          </a:p>
        </p:txBody>
      </p:sp>
    </p:spTree>
    <p:extLst>
      <p:ext uri="{BB962C8B-B14F-4D97-AF65-F5344CB8AC3E}">
        <p14:creationId xmlns:p14="http://schemas.microsoft.com/office/powerpoint/2010/main" val="2116678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a:extLst>
              <a:ext uri="{FF2B5EF4-FFF2-40B4-BE49-F238E27FC236}">
                <a16:creationId xmlns:a16="http://schemas.microsoft.com/office/drawing/2014/main" id="{C1C770D6-67F2-FE68-CA55-C191AA076D3C}"/>
              </a:ext>
            </a:extLst>
          </p:cNvPr>
          <p:cNvSpPr>
            <a:spLocks noGrp="1"/>
          </p:cNvSpPr>
          <p:nvPr>
            <p:ph type="ftr" sz="quarter" idx="10"/>
          </p:nvPr>
        </p:nvSpPr>
        <p:spPr/>
        <p:txBody>
          <a:bodyPr/>
          <a:lstStyle>
            <a:lvl1pPr>
              <a:defRPr/>
            </a:lvl1pPr>
          </a:lstStyle>
          <a:p>
            <a:pPr>
              <a:defRPr/>
            </a:pPr>
            <a:endParaRPr lang="en-US"/>
          </a:p>
          <a:p>
            <a:pPr>
              <a:defRPr/>
            </a:pPr>
            <a:r>
              <a:rPr lang="en-US"/>
              <a:t>The Florida State University</a:t>
            </a:r>
            <a:endParaRPr lang="en-US" sz="1400" i="0"/>
          </a:p>
        </p:txBody>
      </p:sp>
      <p:sp>
        <p:nvSpPr>
          <p:cNvPr id="5" name="Slide Number Placeholder 4">
            <a:extLst>
              <a:ext uri="{FF2B5EF4-FFF2-40B4-BE49-F238E27FC236}">
                <a16:creationId xmlns:a16="http://schemas.microsoft.com/office/drawing/2014/main" id="{26CBA33E-53EE-E55A-08BB-E5DE6A4A0EA5}"/>
              </a:ext>
            </a:extLst>
          </p:cNvPr>
          <p:cNvSpPr>
            <a:spLocks noGrp="1"/>
          </p:cNvSpPr>
          <p:nvPr>
            <p:ph type="sldNum" sz="quarter" idx="11"/>
          </p:nvPr>
        </p:nvSpPr>
        <p:spPr/>
        <p:txBody>
          <a:bodyPr/>
          <a:lstStyle>
            <a:lvl1pPr>
              <a:defRPr/>
            </a:lvl1pPr>
          </a:lstStyle>
          <a:p>
            <a:r>
              <a:rPr lang="en-US" altLang="en-US"/>
              <a:t>IOVWST 2011</a:t>
            </a:r>
            <a:br>
              <a:rPr lang="en-US" altLang="en-US"/>
            </a:br>
            <a:fld id="{F4623183-73D4-43FC-B99A-F815E1F4F993}" type="slidenum">
              <a:rPr lang="en-US" altLang="en-US"/>
              <a:pPr/>
              <a:t>‹#›</a:t>
            </a:fld>
            <a:endParaRPr lang="en-US" altLang="en-US"/>
          </a:p>
        </p:txBody>
      </p:sp>
    </p:spTree>
    <p:extLst>
      <p:ext uri="{BB962C8B-B14F-4D97-AF65-F5344CB8AC3E}">
        <p14:creationId xmlns:p14="http://schemas.microsoft.com/office/powerpoint/2010/main" val="377053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143000"/>
            <a:ext cx="508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08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B4F3637-8CF5-EC9F-B7CA-809721F70210}"/>
              </a:ext>
            </a:extLst>
          </p:cNvPr>
          <p:cNvSpPr>
            <a:spLocks noGrp="1"/>
          </p:cNvSpPr>
          <p:nvPr>
            <p:ph type="ftr" sz="quarter" idx="10"/>
          </p:nvPr>
        </p:nvSpPr>
        <p:spPr/>
        <p:txBody>
          <a:bodyPr/>
          <a:lstStyle>
            <a:lvl1pPr>
              <a:defRPr/>
            </a:lvl1pPr>
          </a:lstStyle>
          <a:p>
            <a:pPr>
              <a:defRPr/>
            </a:pPr>
            <a:endParaRPr lang="en-US"/>
          </a:p>
          <a:p>
            <a:pPr>
              <a:defRPr/>
            </a:pPr>
            <a:r>
              <a:rPr lang="en-US"/>
              <a:t>The Florida State University</a:t>
            </a:r>
            <a:endParaRPr lang="en-US" sz="1400" i="0"/>
          </a:p>
        </p:txBody>
      </p:sp>
      <p:sp>
        <p:nvSpPr>
          <p:cNvPr id="6" name="Slide Number Placeholder 5">
            <a:extLst>
              <a:ext uri="{FF2B5EF4-FFF2-40B4-BE49-F238E27FC236}">
                <a16:creationId xmlns:a16="http://schemas.microsoft.com/office/drawing/2014/main" id="{F3C491D3-8B3F-6300-F692-C65DC5D0068C}"/>
              </a:ext>
            </a:extLst>
          </p:cNvPr>
          <p:cNvSpPr>
            <a:spLocks noGrp="1"/>
          </p:cNvSpPr>
          <p:nvPr>
            <p:ph type="sldNum" sz="quarter" idx="11"/>
          </p:nvPr>
        </p:nvSpPr>
        <p:spPr/>
        <p:txBody>
          <a:bodyPr/>
          <a:lstStyle>
            <a:lvl1pPr>
              <a:defRPr/>
            </a:lvl1pPr>
          </a:lstStyle>
          <a:p>
            <a:r>
              <a:rPr lang="en-US" altLang="en-US"/>
              <a:t>IOVWST 2011</a:t>
            </a:r>
            <a:br>
              <a:rPr lang="en-US" altLang="en-US"/>
            </a:br>
            <a:fld id="{60CF2B43-3BD2-41FF-99A2-B26F1DF21686}" type="slidenum">
              <a:rPr lang="en-US" altLang="en-US"/>
              <a:pPr/>
              <a:t>‹#›</a:t>
            </a:fld>
            <a:endParaRPr lang="en-US" altLang="en-US"/>
          </a:p>
        </p:txBody>
      </p:sp>
    </p:spTree>
    <p:extLst>
      <p:ext uri="{BB962C8B-B14F-4D97-AF65-F5344CB8AC3E}">
        <p14:creationId xmlns:p14="http://schemas.microsoft.com/office/powerpoint/2010/main" val="412662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solidFill>
                  <a:srgbClr val="0066FF"/>
                </a:solidFill>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19E1D846-BAC7-9404-63E9-9086DE78B0E5}"/>
              </a:ext>
            </a:extLst>
          </p:cNvPr>
          <p:cNvSpPr>
            <a:spLocks noGrp="1"/>
          </p:cNvSpPr>
          <p:nvPr>
            <p:ph type="ftr" sz="quarter" idx="10"/>
          </p:nvPr>
        </p:nvSpPr>
        <p:spPr/>
        <p:txBody>
          <a:bodyPr/>
          <a:lstStyle>
            <a:lvl1pPr>
              <a:defRPr/>
            </a:lvl1pPr>
          </a:lstStyle>
          <a:p>
            <a:pPr>
              <a:defRPr/>
            </a:pPr>
            <a:endParaRPr lang="en-US"/>
          </a:p>
          <a:p>
            <a:pPr>
              <a:defRPr/>
            </a:pPr>
            <a:r>
              <a:rPr lang="en-US"/>
              <a:t>The Florida State University</a:t>
            </a:r>
            <a:endParaRPr lang="en-US" sz="1400" i="0"/>
          </a:p>
        </p:txBody>
      </p:sp>
      <p:sp>
        <p:nvSpPr>
          <p:cNvPr id="8" name="Slide Number Placeholder 7">
            <a:extLst>
              <a:ext uri="{FF2B5EF4-FFF2-40B4-BE49-F238E27FC236}">
                <a16:creationId xmlns:a16="http://schemas.microsoft.com/office/drawing/2014/main" id="{B5E40EEF-D392-5617-97FC-E4B0AC8C5342}"/>
              </a:ext>
            </a:extLst>
          </p:cNvPr>
          <p:cNvSpPr>
            <a:spLocks noGrp="1"/>
          </p:cNvSpPr>
          <p:nvPr>
            <p:ph type="sldNum" sz="quarter" idx="11"/>
          </p:nvPr>
        </p:nvSpPr>
        <p:spPr/>
        <p:txBody>
          <a:bodyPr/>
          <a:lstStyle>
            <a:lvl1pPr>
              <a:defRPr/>
            </a:lvl1pPr>
          </a:lstStyle>
          <a:p>
            <a:r>
              <a:rPr lang="en-US" altLang="en-US"/>
              <a:t>IOVWST 2011</a:t>
            </a:r>
            <a:br>
              <a:rPr lang="en-US" altLang="en-US"/>
            </a:br>
            <a:fld id="{300E085F-2F5C-43AB-82E5-5EA143B70765}" type="slidenum">
              <a:rPr lang="en-US" altLang="en-US"/>
              <a:pPr/>
              <a:t>‹#›</a:t>
            </a:fld>
            <a:endParaRPr lang="en-US" altLang="en-US"/>
          </a:p>
        </p:txBody>
      </p:sp>
    </p:spTree>
    <p:extLst>
      <p:ext uri="{BB962C8B-B14F-4D97-AF65-F5344CB8AC3E}">
        <p14:creationId xmlns:p14="http://schemas.microsoft.com/office/powerpoint/2010/main" val="4043808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6FF"/>
                </a:solidFill>
              </a:defRPr>
            </a:lvl1pPr>
          </a:lstStyle>
          <a:p>
            <a:r>
              <a:rPr lang="en-US" dirty="0"/>
              <a:t>Click to edit Master title style</a:t>
            </a:r>
          </a:p>
        </p:txBody>
      </p:sp>
      <p:sp>
        <p:nvSpPr>
          <p:cNvPr id="3" name="Footer Placeholder 2">
            <a:extLst>
              <a:ext uri="{FF2B5EF4-FFF2-40B4-BE49-F238E27FC236}">
                <a16:creationId xmlns:a16="http://schemas.microsoft.com/office/drawing/2014/main" id="{E166A17A-7A90-A945-4F52-19D69E87A631}"/>
              </a:ext>
            </a:extLst>
          </p:cNvPr>
          <p:cNvSpPr>
            <a:spLocks noGrp="1"/>
          </p:cNvSpPr>
          <p:nvPr>
            <p:ph type="ftr" sz="quarter" idx="10"/>
          </p:nvPr>
        </p:nvSpPr>
        <p:spPr/>
        <p:txBody>
          <a:bodyPr/>
          <a:lstStyle>
            <a:lvl1pPr>
              <a:defRPr/>
            </a:lvl1pPr>
          </a:lstStyle>
          <a:p>
            <a:pPr>
              <a:defRPr/>
            </a:pPr>
            <a:endParaRPr lang="en-US"/>
          </a:p>
          <a:p>
            <a:pPr>
              <a:defRPr/>
            </a:pPr>
            <a:r>
              <a:rPr lang="en-US"/>
              <a:t>The Florida State University</a:t>
            </a:r>
            <a:endParaRPr lang="en-US" sz="1400" i="0"/>
          </a:p>
        </p:txBody>
      </p:sp>
      <p:sp>
        <p:nvSpPr>
          <p:cNvPr id="4" name="Slide Number Placeholder 3">
            <a:extLst>
              <a:ext uri="{FF2B5EF4-FFF2-40B4-BE49-F238E27FC236}">
                <a16:creationId xmlns:a16="http://schemas.microsoft.com/office/drawing/2014/main" id="{EBA7892D-309D-6AEF-8766-C77F1547F157}"/>
              </a:ext>
            </a:extLst>
          </p:cNvPr>
          <p:cNvSpPr>
            <a:spLocks noGrp="1"/>
          </p:cNvSpPr>
          <p:nvPr>
            <p:ph type="sldNum" sz="quarter" idx="11"/>
          </p:nvPr>
        </p:nvSpPr>
        <p:spPr/>
        <p:txBody>
          <a:bodyPr/>
          <a:lstStyle>
            <a:lvl1pPr>
              <a:defRPr>
                <a:latin typeface="Times New Roman" panose="02020603050405020304" pitchFamily="18" charset="0"/>
              </a:defRPr>
            </a:lvl1pPr>
          </a:lstStyle>
          <a:p>
            <a:r>
              <a:rPr lang="en-US" altLang="en-US"/>
              <a:t>IOVWST 2011</a:t>
            </a:r>
          </a:p>
          <a:p>
            <a:fld id="{D84F2D11-06CD-472C-9EFF-1E4B518AE492}" type="slidenum">
              <a:rPr lang="en-US" altLang="en-US"/>
              <a:pPr/>
              <a:t>‹#›</a:t>
            </a:fld>
            <a:endParaRPr lang="en-US" altLang="en-US"/>
          </a:p>
        </p:txBody>
      </p:sp>
    </p:spTree>
    <p:extLst>
      <p:ext uri="{BB962C8B-B14F-4D97-AF65-F5344CB8AC3E}">
        <p14:creationId xmlns:p14="http://schemas.microsoft.com/office/powerpoint/2010/main" val="2369752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EB348B3-9E80-FAAE-268F-FB5BEC5C2633}"/>
              </a:ext>
            </a:extLst>
          </p:cNvPr>
          <p:cNvSpPr>
            <a:spLocks noGrp="1"/>
          </p:cNvSpPr>
          <p:nvPr>
            <p:ph type="ftr" sz="quarter" idx="10"/>
          </p:nvPr>
        </p:nvSpPr>
        <p:spPr/>
        <p:txBody>
          <a:bodyPr/>
          <a:lstStyle>
            <a:lvl1pPr>
              <a:defRPr/>
            </a:lvl1pPr>
          </a:lstStyle>
          <a:p>
            <a:pPr>
              <a:defRPr/>
            </a:pPr>
            <a:endParaRPr lang="en-US"/>
          </a:p>
          <a:p>
            <a:pPr>
              <a:defRPr/>
            </a:pPr>
            <a:r>
              <a:rPr lang="en-US"/>
              <a:t>The Florida State University</a:t>
            </a:r>
            <a:endParaRPr lang="en-US" sz="1400" i="0"/>
          </a:p>
        </p:txBody>
      </p:sp>
      <p:sp>
        <p:nvSpPr>
          <p:cNvPr id="3" name="Slide Number Placeholder 2">
            <a:extLst>
              <a:ext uri="{FF2B5EF4-FFF2-40B4-BE49-F238E27FC236}">
                <a16:creationId xmlns:a16="http://schemas.microsoft.com/office/drawing/2014/main" id="{9E0505CF-D47F-123F-BF86-10142EA90906}"/>
              </a:ext>
            </a:extLst>
          </p:cNvPr>
          <p:cNvSpPr>
            <a:spLocks noGrp="1"/>
          </p:cNvSpPr>
          <p:nvPr>
            <p:ph type="sldNum" sz="quarter" idx="11"/>
          </p:nvPr>
        </p:nvSpPr>
        <p:spPr/>
        <p:txBody>
          <a:bodyPr/>
          <a:lstStyle>
            <a:lvl1pPr>
              <a:defRPr/>
            </a:lvl1pPr>
          </a:lstStyle>
          <a:p>
            <a:r>
              <a:rPr lang="en-US" altLang="en-US"/>
              <a:t>IOVWST 2011</a:t>
            </a:r>
            <a:br>
              <a:rPr lang="en-US" altLang="en-US"/>
            </a:br>
            <a:fld id="{4BF18619-13A1-45F9-A61C-8A2DAF57B53C}" type="slidenum">
              <a:rPr lang="en-US" altLang="en-US"/>
              <a:pPr/>
              <a:t>‹#›</a:t>
            </a:fld>
            <a:endParaRPr lang="en-US" altLang="en-US"/>
          </a:p>
        </p:txBody>
      </p:sp>
    </p:spTree>
    <p:extLst>
      <p:ext uri="{BB962C8B-B14F-4D97-AF65-F5344CB8AC3E}">
        <p14:creationId xmlns:p14="http://schemas.microsoft.com/office/powerpoint/2010/main" val="15216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C8963711-9EF5-6832-0D21-D5248F19497B}"/>
              </a:ext>
            </a:extLst>
          </p:cNvPr>
          <p:cNvSpPr>
            <a:spLocks noGrp="1"/>
          </p:cNvSpPr>
          <p:nvPr>
            <p:ph type="ftr" sz="quarter" idx="10"/>
          </p:nvPr>
        </p:nvSpPr>
        <p:spPr/>
        <p:txBody>
          <a:bodyPr/>
          <a:lstStyle>
            <a:lvl1pPr>
              <a:defRPr/>
            </a:lvl1pPr>
          </a:lstStyle>
          <a:p>
            <a:pPr>
              <a:defRPr/>
            </a:pPr>
            <a:endParaRPr lang="en-US"/>
          </a:p>
          <a:p>
            <a:pPr>
              <a:defRPr/>
            </a:pPr>
            <a:r>
              <a:rPr lang="en-US"/>
              <a:t>The Florida State University</a:t>
            </a:r>
            <a:endParaRPr lang="en-US" sz="1400" i="0"/>
          </a:p>
        </p:txBody>
      </p:sp>
      <p:sp>
        <p:nvSpPr>
          <p:cNvPr id="6" name="Slide Number Placeholder 5">
            <a:extLst>
              <a:ext uri="{FF2B5EF4-FFF2-40B4-BE49-F238E27FC236}">
                <a16:creationId xmlns:a16="http://schemas.microsoft.com/office/drawing/2014/main" id="{E4BF5938-EF97-D85C-C18E-5AE92C109D8B}"/>
              </a:ext>
            </a:extLst>
          </p:cNvPr>
          <p:cNvSpPr>
            <a:spLocks noGrp="1"/>
          </p:cNvSpPr>
          <p:nvPr>
            <p:ph type="sldNum" sz="quarter" idx="11"/>
          </p:nvPr>
        </p:nvSpPr>
        <p:spPr/>
        <p:txBody>
          <a:bodyPr/>
          <a:lstStyle>
            <a:lvl1pPr>
              <a:defRPr/>
            </a:lvl1pPr>
          </a:lstStyle>
          <a:p>
            <a:r>
              <a:rPr lang="en-US" altLang="en-US"/>
              <a:t>IOVWST 2011</a:t>
            </a:r>
            <a:br>
              <a:rPr lang="en-US" altLang="en-US"/>
            </a:br>
            <a:fld id="{33D5DE72-B774-4E2F-9448-B122896AEE99}" type="slidenum">
              <a:rPr lang="en-US" altLang="en-US"/>
              <a:pPr/>
              <a:t>‹#›</a:t>
            </a:fld>
            <a:endParaRPr lang="en-US" altLang="en-US"/>
          </a:p>
        </p:txBody>
      </p:sp>
    </p:spTree>
    <p:extLst>
      <p:ext uri="{BB962C8B-B14F-4D97-AF65-F5344CB8AC3E}">
        <p14:creationId xmlns:p14="http://schemas.microsoft.com/office/powerpoint/2010/main" val="2058802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92700194-5E0F-6BC2-F431-D12CAE832332}"/>
              </a:ext>
            </a:extLst>
          </p:cNvPr>
          <p:cNvSpPr>
            <a:spLocks noGrp="1"/>
          </p:cNvSpPr>
          <p:nvPr>
            <p:ph type="ftr" sz="quarter" idx="10"/>
          </p:nvPr>
        </p:nvSpPr>
        <p:spPr/>
        <p:txBody>
          <a:bodyPr/>
          <a:lstStyle>
            <a:lvl1pPr>
              <a:defRPr/>
            </a:lvl1pPr>
          </a:lstStyle>
          <a:p>
            <a:pPr>
              <a:defRPr/>
            </a:pPr>
            <a:endParaRPr lang="en-US"/>
          </a:p>
          <a:p>
            <a:pPr>
              <a:defRPr/>
            </a:pPr>
            <a:r>
              <a:rPr lang="en-US"/>
              <a:t>The Florida State University</a:t>
            </a:r>
            <a:endParaRPr lang="en-US" sz="1400" i="0"/>
          </a:p>
        </p:txBody>
      </p:sp>
      <p:sp>
        <p:nvSpPr>
          <p:cNvPr id="6" name="Slide Number Placeholder 5">
            <a:extLst>
              <a:ext uri="{FF2B5EF4-FFF2-40B4-BE49-F238E27FC236}">
                <a16:creationId xmlns:a16="http://schemas.microsoft.com/office/drawing/2014/main" id="{2A5F95D8-A17F-7ED8-155F-8D081C5D2E7E}"/>
              </a:ext>
            </a:extLst>
          </p:cNvPr>
          <p:cNvSpPr>
            <a:spLocks noGrp="1"/>
          </p:cNvSpPr>
          <p:nvPr>
            <p:ph type="sldNum" sz="quarter" idx="11"/>
          </p:nvPr>
        </p:nvSpPr>
        <p:spPr/>
        <p:txBody>
          <a:bodyPr/>
          <a:lstStyle>
            <a:lvl1pPr>
              <a:defRPr/>
            </a:lvl1pPr>
          </a:lstStyle>
          <a:p>
            <a:r>
              <a:rPr lang="en-US" altLang="en-US"/>
              <a:t>IOVWST 2011</a:t>
            </a:r>
            <a:br>
              <a:rPr lang="en-US" altLang="en-US"/>
            </a:br>
            <a:fld id="{830A9C79-664C-43B3-AAD4-74EDF4C7A197}" type="slidenum">
              <a:rPr lang="en-US" altLang="en-US"/>
              <a:pPr/>
              <a:t>‹#›</a:t>
            </a:fld>
            <a:endParaRPr lang="en-US" altLang="en-US"/>
          </a:p>
        </p:txBody>
      </p:sp>
    </p:spTree>
    <p:extLst>
      <p:ext uri="{BB962C8B-B14F-4D97-AF65-F5344CB8AC3E}">
        <p14:creationId xmlns:p14="http://schemas.microsoft.com/office/powerpoint/2010/main" val="127250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FB23F14-CBE1-7DB2-980F-FD1100DEA860}"/>
              </a:ext>
            </a:extLst>
          </p:cNvPr>
          <p:cNvSpPr>
            <a:spLocks noGrp="1" noChangeArrowheads="1"/>
          </p:cNvSpPr>
          <p:nvPr>
            <p:ph type="title"/>
          </p:nvPr>
        </p:nvSpPr>
        <p:spPr bwMode="auto">
          <a:xfrm>
            <a:off x="0" y="304800"/>
            <a:ext cx="1219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62B2FDD-2682-0CE6-E8DC-0DBD86D7E761}"/>
              </a:ext>
            </a:extLst>
          </p:cNvPr>
          <p:cNvSpPr>
            <a:spLocks noGrp="1" noChangeArrowheads="1"/>
          </p:cNvSpPr>
          <p:nvPr>
            <p:ph type="body" idx="1"/>
          </p:nvPr>
        </p:nvSpPr>
        <p:spPr bwMode="auto">
          <a:xfrm>
            <a:off x="914400" y="990600"/>
            <a:ext cx="10363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84D2188D-6A77-2FEC-4841-D2027429AC1E}"/>
              </a:ext>
            </a:extLst>
          </p:cNvPr>
          <p:cNvSpPr>
            <a:spLocks noGrp="1" noChangeArrowheads="1"/>
          </p:cNvSpPr>
          <p:nvPr>
            <p:ph type="ftr" sz="quarter" idx="3"/>
          </p:nvPr>
        </p:nvSpPr>
        <p:spPr bwMode="auto">
          <a:xfrm>
            <a:off x="3860800" y="6248400"/>
            <a:ext cx="467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i="1"/>
            </a:lvl1pPr>
          </a:lstStyle>
          <a:p>
            <a:pPr>
              <a:defRPr/>
            </a:pPr>
            <a:endParaRPr lang="en-US" dirty="0"/>
          </a:p>
          <a:p>
            <a:pPr>
              <a:defRPr/>
            </a:pPr>
            <a:r>
              <a:rPr lang="en-US" dirty="0"/>
              <a:t>The Florida State University</a:t>
            </a:r>
            <a:endParaRPr lang="en-US" sz="1400" dirty="0"/>
          </a:p>
        </p:txBody>
      </p:sp>
      <p:sp>
        <p:nvSpPr>
          <p:cNvPr id="1030" name="Rectangle 6">
            <a:extLst>
              <a:ext uri="{FF2B5EF4-FFF2-40B4-BE49-F238E27FC236}">
                <a16:creationId xmlns:a16="http://schemas.microsoft.com/office/drawing/2014/main" id="{B1601C7A-7137-3257-541F-F9B646BDB454}"/>
              </a:ext>
            </a:extLst>
          </p:cNvPr>
          <p:cNvSpPr>
            <a:spLocks noGrp="1" noChangeArrowheads="1"/>
          </p:cNvSpPr>
          <p:nvPr>
            <p:ph type="sldNum" sz="quarter" idx="4"/>
          </p:nvPr>
        </p:nvSpPr>
        <p:spPr bwMode="auto">
          <a:xfrm>
            <a:off x="6908800" y="6248400"/>
            <a:ext cx="4749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atin typeface="TimesNewRomanPSMT" charset="0"/>
              </a:defRPr>
            </a:lvl1pPr>
          </a:lstStyle>
          <a:p>
            <a:r>
              <a:rPr lang="en-US" altLang="en-US" dirty="0"/>
              <a:t>IOVWST</a:t>
            </a:r>
            <a:br>
              <a:rPr lang="en-US" altLang="en-US" dirty="0"/>
            </a:br>
            <a:fld id="{C0E9221B-5DBD-499C-BC38-EF323B19C199}" type="slidenum">
              <a:rPr lang="en-US" altLang="en-US"/>
              <a:pPr/>
              <a:t>‹#›</a:t>
            </a:fld>
            <a:endParaRPr lang="en-US" altLang="en-US" dirty="0"/>
          </a:p>
        </p:txBody>
      </p:sp>
      <p:pic>
        <p:nvPicPr>
          <p:cNvPr id="4" name="Picture 3" descr="A logo of a university&#10;&#10;Description automatically generated">
            <a:extLst>
              <a:ext uri="{FF2B5EF4-FFF2-40B4-BE49-F238E27FC236}">
                <a16:creationId xmlns:a16="http://schemas.microsoft.com/office/drawing/2014/main" id="{09492D3B-8D26-1809-B067-B81FBCD47E8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200" y="6160265"/>
            <a:ext cx="609600" cy="609600"/>
          </a:xfrm>
          <a:prstGeom prst="rect">
            <a:avLst/>
          </a:prstGeom>
        </p:spPr>
      </p:pic>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hdr="0" dt="0"/>
  <p:txStyles>
    <p:titleStyle>
      <a:lvl1pPr algn="ctr" rtl="0" eaLnBrk="0" fontAlgn="base" hangingPunct="0">
        <a:spcBef>
          <a:spcPct val="0"/>
        </a:spcBef>
        <a:spcAft>
          <a:spcPct val="0"/>
        </a:spcAft>
        <a:defRPr sz="2800" b="1">
          <a:solidFill>
            <a:srgbClr val="0066FF"/>
          </a:solidFill>
          <a:latin typeface="+mj-lt"/>
          <a:ea typeface="+mj-ea"/>
          <a:cs typeface="+mj-cs"/>
        </a:defRPr>
      </a:lvl1pPr>
      <a:lvl2pPr algn="ctr" rtl="0" eaLnBrk="0" fontAlgn="base" hangingPunct="0">
        <a:spcBef>
          <a:spcPct val="0"/>
        </a:spcBef>
        <a:spcAft>
          <a:spcPct val="0"/>
        </a:spcAft>
        <a:defRPr sz="2800" b="1">
          <a:solidFill>
            <a:srgbClr val="0066FF"/>
          </a:solidFill>
          <a:latin typeface="Times New Roman" pitchFamily="18" charset="0"/>
        </a:defRPr>
      </a:lvl2pPr>
      <a:lvl3pPr algn="ctr" rtl="0" eaLnBrk="0" fontAlgn="base" hangingPunct="0">
        <a:spcBef>
          <a:spcPct val="0"/>
        </a:spcBef>
        <a:spcAft>
          <a:spcPct val="0"/>
        </a:spcAft>
        <a:defRPr sz="2800" b="1">
          <a:solidFill>
            <a:srgbClr val="0066FF"/>
          </a:solidFill>
          <a:latin typeface="Times New Roman" pitchFamily="18" charset="0"/>
        </a:defRPr>
      </a:lvl3pPr>
      <a:lvl4pPr algn="ctr" rtl="0" eaLnBrk="0" fontAlgn="base" hangingPunct="0">
        <a:spcBef>
          <a:spcPct val="0"/>
        </a:spcBef>
        <a:spcAft>
          <a:spcPct val="0"/>
        </a:spcAft>
        <a:defRPr sz="2800" b="1">
          <a:solidFill>
            <a:srgbClr val="0066FF"/>
          </a:solidFill>
          <a:latin typeface="Times New Roman" pitchFamily="18" charset="0"/>
        </a:defRPr>
      </a:lvl4pPr>
      <a:lvl5pPr algn="ctr" rtl="0" eaLnBrk="0" fontAlgn="base" hangingPunct="0">
        <a:spcBef>
          <a:spcPct val="0"/>
        </a:spcBef>
        <a:spcAft>
          <a:spcPct val="0"/>
        </a:spcAft>
        <a:defRPr sz="2800" b="1">
          <a:solidFill>
            <a:srgbClr val="0066FF"/>
          </a:solidFill>
          <a:latin typeface="Times New Roman" pitchFamily="18" charset="0"/>
        </a:defRPr>
      </a:lvl5pPr>
      <a:lvl6pPr marL="457200" algn="ctr" rtl="0" eaLnBrk="0" fontAlgn="base" hangingPunct="0">
        <a:spcBef>
          <a:spcPct val="0"/>
        </a:spcBef>
        <a:spcAft>
          <a:spcPct val="0"/>
        </a:spcAft>
        <a:defRPr sz="2800" b="1">
          <a:solidFill>
            <a:srgbClr val="008000"/>
          </a:solidFill>
          <a:latin typeface="Times New Roman" pitchFamily="18" charset="0"/>
        </a:defRPr>
      </a:lvl6pPr>
      <a:lvl7pPr marL="914400" algn="ctr" rtl="0" eaLnBrk="0" fontAlgn="base" hangingPunct="0">
        <a:spcBef>
          <a:spcPct val="0"/>
        </a:spcBef>
        <a:spcAft>
          <a:spcPct val="0"/>
        </a:spcAft>
        <a:defRPr sz="2800" b="1">
          <a:solidFill>
            <a:srgbClr val="008000"/>
          </a:solidFill>
          <a:latin typeface="Times New Roman" pitchFamily="18" charset="0"/>
        </a:defRPr>
      </a:lvl7pPr>
      <a:lvl8pPr marL="1371600" algn="ctr" rtl="0" eaLnBrk="0" fontAlgn="base" hangingPunct="0">
        <a:spcBef>
          <a:spcPct val="0"/>
        </a:spcBef>
        <a:spcAft>
          <a:spcPct val="0"/>
        </a:spcAft>
        <a:defRPr sz="2800" b="1">
          <a:solidFill>
            <a:srgbClr val="008000"/>
          </a:solidFill>
          <a:latin typeface="Times New Roman" pitchFamily="18" charset="0"/>
        </a:defRPr>
      </a:lvl8pPr>
      <a:lvl9pPr marL="1828800" algn="ctr" rtl="0" eaLnBrk="0" fontAlgn="base" hangingPunct="0">
        <a:spcBef>
          <a:spcPct val="0"/>
        </a:spcBef>
        <a:spcAft>
          <a:spcPct val="0"/>
        </a:spcAft>
        <a:defRPr sz="2800" b="1">
          <a:solidFill>
            <a:srgbClr val="008000"/>
          </a:solidFill>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120000"/>
        <a:buFont typeface="Symbol" panose="05050102010706020507" pitchFamily="18" charset="2"/>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8000"/>
        </a:buClr>
        <a:buSzPct val="120000"/>
        <a:buFont typeface="Symbol" panose="05050102010706020507" pitchFamily="18" charset="2"/>
        <a:buChar char="·"/>
        <a:defRPr sz="2000">
          <a:solidFill>
            <a:schemeClr val="tx1"/>
          </a:solidFill>
          <a:latin typeface="+mn-lt"/>
        </a:defRPr>
      </a:lvl2pPr>
      <a:lvl3pPr marL="1143000" indent="-228600" algn="l" rtl="0" eaLnBrk="0" fontAlgn="base" hangingPunct="0">
        <a:spcBef>
          <a:spcPct val="20000"/>
        </a:spcBef>
        <a:spcAft>
          <a:spcPct val="0"/>
        </a:spcAft>
        <a:buClr>
          <a:srgbClr val="CC3300"/>
        </a:buClr>
        <a:buSzPct val="120000"/>
        <a:buFont typeface="Symbol" panose="05050102010706020507" pitchFamily="18" charset="2"/>
        <a:buChar char="·"/>
        <a:defRPr sz="2000">
          <a:solidFill>
            <a:schemeClr val="tx1"/>
          </a:solidFill>
          <a:latin typeface="+mn-lt"/>
        </a:defRPr>
      </a:lvl3pPr>
      <a:lvl4pPr marL="1600200" indent="-228600" algn="l" rtl="0" eaLnBrk="0" fontAlgn="base" hangingPunct="0">
        <a:spcBef>
          <a:spcPct val="20000"/>
        </a:spcBef>
        <a:spcAft>
          <a:spcPct val="0"/>
        </a:spcAft>
        <a:buClr>
          <a:schemeClr val="accent1"/>
        </a:buClr>
        <a:buSzPct val="120000"/>
        <a:buFont typeface="Symbol" panose="05050102010706020507" pitchFamily="18"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120000"/>
        <a:buFont typeface="Symbol" panose="05050102010706020507" pitchFamily="18" charset="2"/>
        <a:buChar char="·"/>
        <a:defRPr sz="2000">
          <a:solidFill>
            <a:schemeClr val="tx1"/>
          </a:solidFill>
          <a:latin typeface="+mn-lt"/>
        </a:defRPr>
      </a:lvl5pPr>
      <a:lvl6pPr marL="2514600" indent="-228600" algn="l" rtl="0" eaLnBrk="0" fontAlgn="base" hangingPunct="0">
        <a:spcBef>
          <a:spcPct val="20000"/>
        </a:spcBef>
        <a:spcAft>
          <a:spcPct val="0"/>
        </a:spcAft>
        <a:buClr>
          <a:schemeClr val="accent2"/>
        </a:buClr>
        <a:buSzPct val="120000"/>
        <a:buFont typeface="Symbol" pitchFamily="18" charset="2"/>
        <a:buChar char="·"/>
        <a:defRPr sz="2000">
          <a:solidFill>
            <a:schemeClr val="tx1"/>
          </a:solidFill>
          <a:latin typeface="+mn-lt"/>
        </a:defRPr>
      </a:lvl6pPr>
      <a:lvl7pPr marL="2971800" indent="-228600" algn="l" rtl="0" eaLnBrk="0" fontAlgn="base" hangingPunct="0">
        <a:spcBef>
          <a:spcPct val="20000"/>
        </a:spcBef>
        <a:spcAft>
          <a:spcPct val="0"/>
        </a:spcAft>
        <a:buClr>
          <a:schemeClr val="accent2"/>
        </a:buClr>
        <a:buSzPct val="120000"/>
        <a:buFont typeface="Symbol" pitchFamily="18" charset="2"/>
        <a:buChar char="·"/>
        <a:defRPr sz="2000">
          <a:solidFill>
            <a:schemeClr val="tx1"/>
          </a:solidFill>
          <a:latin typeface="+mn-lt"/>
        </a:defRPr>
      </a:lvl7pPr>
      <a:lvl8pPr marL="3429000" indent="-228600" algn="l" rtl="0" eaLnBrk="0" fontAlgn="base" hangingPunct="0">
        <a:spcBef>
          <a:spcPct val="20000"/>
        </a:spcBef>
        <a:spcAft>
          <a:spcPct val="0"/>
        </a:spcAft>
        <a:buClr>
          <a:schemeClr val="accent2"/>
        </a:buClr>
        <a:buSzPct val="120000"/>
        <a:buFont typeface="Symbol" pitchFamily="18" charset="2"/>
        <a:buChar char="·"/>
        <a:defRPr sz="2000">
          <a:solidFill>
            <a:schemeClr val="tx1"/>
          </a:solidFill>
          <a:latin typeface="+mn-lt"/>
        </a:defRPr>
      </a:lvl8pPr>
      <a:lvl9pPr marL="3886200" indent="-228600" algn="l" rtl="0" eaLnBrk="0" fontAlgn="base" hangingPunct="0">
        <a:spcBef>
          <a:spcPct val="20000"/>
        </a:spcBef>
        <a:spcAft>
          <a:spcPct val="0"/>
        </a:spcAft>
        <a:buClr>
          <a:schemeClr val="accent2"/>
        </a:buClr>
        <a:buSzPct val="120000"/>
        <a:buFont typeface="Symbol"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2">
            <a:extLst>
              <a:ext uri="{FF2B5EF4-FFF2-40B4-BE49-F238E27FC236}">
                <a16:creationId xmlns:a16="http://schemas.microsoft.com/office/drawing/2014/main" id="{0B685CB2-4720-004E-7637-44792009CBA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endParaRPr lang="en-US" altLang="en-US" sz="1200"/>
          </a:p>
          <a:p>
            <a:r>
              <a:rPr lang="en-US" altLang="en-US" sz="1200"/>
              <a:t>The Florida State University</a:t>
            </a:r>
            <a:endParaRPr lang="en-US" altLang="en-US" sz="1400" i="0"/>
          </a:p>
        </p:txBody>
      </p:sp>
      <p:sp>
        <p:nvSpPr>
          <p:cNvPr id="19459" name="Slide Number Placeholder 3">
            <a:extLst>
              <a:ext uri="{FF2B5EF4-FFF2-40B4-BE49-F238E27FC236}">
                <a16:creationId xmlns:a16="http://schemas.microsoft.com/office/drawing/2014/main" id="{2618CA56-0F6E-936C-0717-22DB913EBE4E}"/>
              </a:ext>
            </a:extLst>
          </p:cNvPr>
          <p:cNvSpPr>
            <a:spLocks noGrp="1"/>
          </p:cNvSpPr>
          <p:nvPr>
            <p:ph type="sldNum" sz="quarter" idx="11"/>
          </p:nvPr>
        </p:nvSpPr>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sz="1400" dirty="0">
                <a:latin typeface="TimesNewRomanPSMT" charset="0"/>
              </a:rPr>
              <a:t>IOVWST 2011</a:t>
            </a:r>
          </a:p>
          <a:p>
            <a:fld id="{E7DE2D3D-6EC9-4902-9DBF-5032AC375544}" type="slidenum">
              <a:rPr lang="en-US" altLang="en-US" sz="1400"/>
              <a:pPr/>
              <a:t>1</a:t>
            </a:fld>
            <a:endParaRPr lang="en-US" altLang="en-US" sz="1400" dirty="0"/>
          </a:p>
        </p:txBody>
      </p:sp>
      <p:pic>
        <p:nvPicPr>
          <p:cNvPr id="14341" name="Picture 10" descr="C:\mark\graphics\logos\FSU_Seal_Color_RGB.png">
            <a:extLst>
              <a:ext uri="{FF2B5EF4-FFF2-40B4-BE49-F238E27FC236}">
                <a16:creationId xmlns:a16="http://schemas.microsoft.com/office/drawing/2014/main" id="{05E76FF2-84E8-D641-E9AD-4FB67C18DE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13">
            <a:extLst>
              <a:ext uri="{FF2B5EF4-FFF2-40B4-BE49-F238E27FC236}">
                <a16:creationId xmlns:a16="http://schemas.microsoft.com/office/drawing/2014/main" id="{C9582A11-4F8A-0BB1-38AD-1154FBF87DA0}"/>
              </a:ext>
            </a:extLst>
          </p:cNvPr>
          <p:cNvSpPr>
            <a:spLocks noGrp="1" noChangeArrowheads="1"/>
          </p:cNvSpPr>
          <p:nvPr>
            <p:ph type="title"/>
          </p:nvPr>
        </p:nvSpPr>
        <p:spPr>
          <a:xfrm>
            <a:off x="2514600" y="762000"/>
            <a:ext cx="7010400" cy="2209800"/>
          </a:xfrm>
          <a:noFill/>
        </p:spPr>
        <p:txBody>
          <a:bodyPr/>
          <a:lstStyle/>
          <a:p>
            <a:r>
              <a:rPr lang="en-US" altLang="en-US" sz="3600" dirty="0"/>
              <a:t>Data Sharing Issues</a:t>
            </a:r>
            <a:br>
              <a:rPr lang="en-US" altLang="en-US" b="0" dirty="0">
                <a:latin typeface="TimesNewRomanPSMT" charset="0"/>
                <a:cs typeface="Times New Roman" panose="02020603050405020304" pitchFamily="18" charset="0"/>
              </a:rPr>
            </a:br>
            <a:endParaRPr lang="en-US" altLang="en-US" b="0" dirty="0">
              <a:latin typeface="TimesNewRomanPSMT" charset="0"/>
              <a:cs typeface="Times New Roman" panose="02020603050405020304" pitchFamily="18" charset="0"/>
            </a:endParaRPr>
          </a:p>
        </p:txBody>
      </p:sp>
      <p:sp>
        <p:nvSpPr>
          <p:cNvPr id="14343" name="Text Box 16">
            <a:extLst>
              <a:ext uri="{FF2B5EF4-FFF2-40B4-BE49-F238E27FC236}">
                <a16:creationId xmlns:a16="http://schemas.microsoft.com/office/drawing/2014/main" id="{99EE8A71-CF43-513B-BD95-B323BBCE96FB}"/>
              </a:ext>
            </a:extLst>
          </p:cNvPr>
          <p:cNvSpPr txBox="1">
            <a:spLocks noChangeArrowheads="1"/>
          </p:cNvSpPr>
          <p:nvPr/>
        </p:nvSpPr>
        <p:spPr bwMode="auto">
          <a:xfrm>
            <a:off x="2362200" y="2819400"/>
            <a:ext cx="7391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3200" b="1" dirty="0"/>
              <a:t>Mark A. Bourassa</a:t>
            </a:r>
            <a:endParaRPr lang="en-US" altLang="en-US" sz="3200" b="1" baseline="30000" dirty="0"/>
          </a:p>
          <a:p>
            <a:pPr algn="ctr">
              <a:spcBef>
                <a:spcPct val="0"/>
              </a:spcBef>
              <a:buNone/>
            </a:pPr>
            <a:r>
              <a:rPr lang="en-US" altLang="en-US" sz="2800" dirty="0"/>
              <a:t>The Florida State University</a:t>
            </a:r>
          </a:p>
        </p:txBody>
      </p:sp>
      <p:sp>
        <p:nvSpPr>
          <p:cNvPr id="14344" name="TextBox 11">
            <a:extLst>
              <a:ext uri="{FF2B5EF4-FFF2-40B4-BE49-F238E27FC236}">
                <a16:creationId xmlns:a16="http://schemas.microsoft.com/office/drawing/2014/main" id="{50AD659F-2A8C-C5F8-28E1-53123600F9B4}"/>
              </a:ext>
            </a:extLst>
          </p:cNvPr>
          <p:cNvSpPr txBox="1">
            <a:spLocks noChangeArrowheads="1"/>
          </p:cNvSpPr>
          <p:nvPr/>
        </p:nvSpPr>
        <p:spPr bwMode="auto">
          <a:xfrm>
            <a:off x="1219200" y="5673393"/>
            <a:ext cx="9753600" cy="1138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endParaRPr lang="en-US" altLang="en-US"/>
          </a:p>
          <a:p>
            <a:endParaRPr lang="en-US" altLang="en-US"/>
          </a:p>
          <a:p>
            <a:endParaRPr lang="en-US" altLang="en-US"/>
          </a:p>
        </p:txBody>
      </p:sp>
      <p:pic>
        <p:nvPicPr>
          <p:cNvPr id="5" name="Picture 4" descr="A close-up of a globe&#10;&#10;Description automatically generated">
            <a:extLst>
              <a:ext uri="{FF2B5EF4-FFF2-40B4-BE49-F238E27FC236}">
                <a16:creationId xmlns:a16="http://schemas.microsoft.com/office/drawing/2014/main" id="{EA53EDA8-42D0-AE16-1385-864C110F9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873829"/>
            <a:ext cx="1219200" cy="1219200"/>
          </a:xfrm>
          <a:prstGeom prst="rect">
            <a:avLst/>
          </a:prstGeom>
        </p:spPr>
      </p:pic>
      <p:pic>
        <p:nvPicPr>
          <p:cNvPr id="7" name="Picture 6" descr="A logo of a sea&#10;&#10;Description automatically generated">
            <a:extLst>
              <a:ext uri="{FF2B5EF4-FFF2-40B4-BE49-F238E27FC236}">
                <a16:creationId xmlns:a16="http://schemas.microsoft.com/office/drawing/2014/main" id="{0A778578-834C-477F-1DE2-C110386F56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814" y="1452849"/>
            <a:ext cx="1217186" cy="1219200"/>
          </a:xfrm>
          <a:prstGeom prst="rect">
            <a:avLst/>
          </a:prstGeom>
        </p:spPr>
      </p:pic>
      <p:pic>
        <p:nvPicPr>
          <p:cNvPr id="11" name="Picture 10" descr="A logo of a nasa&#10;&#10;Description automatically generated">
            <a:extLst>
              <a:ext uri="{FF2B5EF4-FFF2-40B4-BE49-F238E27FC236}">
                <a16:creationId xmlns:a16="http://schemas.microsoft.com/office/drawing/2014/main" id="{593B7258-3465-7D2A-9B24-DFE712A7B4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6300" y="4360982"/>
            <a:ext cx="2667000" cy="23381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a:extLst>
              <a:ext uri="{FF2B5EF4-FFF2-40B4-BE49-F238E27FC236}">
                <a16:creationId xmlns:a16="http://schemas.microsoft.com/office/drawing/2014/main" id="{917DDC52-54A0-F4E2-3E68-F5460664EE7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sz="1200"/>
              <a:t> </a:t>
            </a:r>
            <a:br>
              <a:rPr lang="en-US" altLang="en-US" sz="1200"/>
            </a:br>
            <a:endParaRPr lang="en-US" altLang="en-US" sz="1400" i="0"/>
          </a:p>
        </p:txBody>
      </p:sp>
      <p:sp>
        <p:nvSpPr>
          <p:cNvPr id="16387" name="Slide Number Placeholder 4">
            <a:extLst>
              <a:ext uri="{FF2B5EF4-FFF2-40B4-BE49-F238E27FC236}">
                <a16:creationId xmlns:a16="http://schemas.microsoft.com/office/drawing/2014/main" id="{2DCBBB25-639E-DF47-EB0F-3F27757EB8B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sz="1400" dirty="0">
                <a:latin typeface="TimesNewRomanPSMT" charset="0"/>
              </a:rPr>
              <a:t>IOVWST 2024</a:t>
            </a:r>
            <a:br>
              <a:rPr lang="en-US" altLang="en-US" sz="1400" dirty="0">
                <a:latin typeface="TimesNewRomanPSMT" charset="0"/>
              </a:rPr>
            </a:br>
            <a:fld id="{8D17F9EC-EA3D-49DD-8E0B-54B8B3333AAB}" type="slidenum">
              <a:rPr lang="en-US" altLang="en-US" sz="1400">
                <a:latin typeface="TimesNewRomanPSMT" charset="0"/>
              </a:rPr>
              <a:pPr/>
              <a:t>2</a:t>
            </a:fld>
            <a:endParaRPr lang="en-US" altLang="en-US" sz="1400" dirty="0">
              <a:latin typeface="TimesNewRomanPSMT" charset="0"/>
            </a:endParaRPr>
          </a:p>
        </p:txBody>
      </p:sp>
      <p:sp>
        <p:nvSpPr>
          <p:cNvPr id="16388" name="Rectangle 2">
            <a:extLst>
              <a:ext uri="{FF2B5EF4-FFF2-40B4-BE49-F238E27FC236}">
                <a16:creationId xmlns:a16="http://schemas.microsoft.com/office/drawing/2014/main" id="{7542558A-B47F-083D-3563-512B7B05E605}"/>
              </a:ext>
            </a:extLst>
          </p:cNvPr>
          <p:cNvSpPr>
            <a:spLocks noGrp="1" noChangeArrowheads="1"/>
          </p:cNvSpPr>
          <p:nvPr>
            <p:ph type="title"/>
          </p:nvPr>
        </p:nvSpPr>
        <p:spPr>
          <a:xfrm>
            <a:off x="0" y="152400"/>
            <a:ext cx="12192000" cy="685800"/>
          </a:xfrm>
        </p:spPr>
        <p:txBody>
          <a:bodyPr/>
          <a:lstStyle/>
          <a:p>
            <a:r>
              <a:rPr lang="en-US" altLang="en-US" dirty="0"/>
              <a:t>Issues Specific to the US</a:t>
            </a:r>
          </a:p>
        </p:txBody>
      </p:sp>
      <p:sp>
        <p:nvSpPr>
          <p:cNvPr id="4" name="Content Placeholder 3">
            <a:extLst>
              <a:ext uri="{FF2B5EF4-FFF2-40B4-BE49-F238E27FC236}">
                <a16:creationId xmlns:a16="http://schemas.microsoft.com/office/drawing/2014/main" id="{170996FA-7440-208F-430C-8EAE5269BBD4}"/>
              </a:ext>
            </a:extLst>
          </p:cNvPr>
          <p:cNvSpPr>
            <a:spLocks noGrp="1"/>
          </p:cNvSpPr>
          <p:nvPr>
            <p:ph idx="1"/>
          </p:nvPr>
        </p:nvSpPr>
        <p:spPr>
          <a:xfrm>
            <a:off x="914400" y="838200"/>
            <a:ext cx="10363200" cy="5257800"/>
          </a:xfrm>
        </p:spPr>
        <p:txBody>
          <a:bodyPr/>
          <a:lstStyle/>
          <a:p>
            <a:r>
              <a:rPr lang="en-US" dirty="0"/>
              <a:t>There are US Federal restriction on NASA funded activities with China.</a:t>
            </a:r>
          </a:p>
          <a:p>
            <a:pPr lvl="1"/>
            <a:r>
              <a:rPr lang="en-US" dirty="0"/>
              <a:t>Bilateral collaboration is not allowed, and if found can result in reduced funding to a science team.</a:t>
            </a:r>
          </a:p>
          <a:p>
            <a:pPr lvl="1"/>
            <a:r>
              <a:rPr lang="en-US" dirty="0"/>
              <a:t>Definitions of bilateral:</a:t>
            </a:r>
          </a:p>
          <a:p>
            <a:pPr lvl="2"/>
            <a:r>
              <a:rPr lang="en-US" dirty="0"/>
              <a:t>pertaining to, involving, or affecting two or both sides, factions, parties, or the like (dictionary.com)</a:t>
            </a:r>
          </a:p>
          <a:p>
            <a:pPr lvl="2"/>
            <a:r>
              <a:rPr lang="en-US" dirty="0"/>
              <a:t>having or involving two sides or parties (Webster &amp; Cambridge Dictionary)</a:t>
            </a:r>
          </a:p>
          <a:p>
            <a:pPr lvl="1"/>
            <a:r>
              <a:rPr lang="en-US" dirty="0"/>
              <a:t>Old Advice from Mike </a:t>
            </a:r>
            <a:r>
              <a:rPr lang="en-US" dirty="0" err="1"/>
              <a:t>Freilich</a:t>
            </a:r>
            <a:r>
              <a:rPr lang="en-US" dirty="0"/>
              <a:t> (when he was at NASA HQ)</a:t>
            </a:r>
          </a:p>
          <a:p>
            <a:pPr lvl="2"/>
            <a:r>
              <a:rPr lang="en-US" dirty="0"/>
              <a:t>Tri-lateral and more complex collaborations are OK.  If this wasn’t OK then NASA officials wouldn’t be able to participate in many international meetings!  However, to make it clear that the collaboration is at least tri-lateral, have at least three nations involved. </a:t>
            </a:r>
          </a:p>
          <a:p>
            <a:r>
              <a:rPr lang="en-US" dirty="0"/>
              <a:t>For NASA funded participations, please take this as a reminder not do something that gets the OVWST in trouble.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C26FA-83C3-8990-5580-4D1210169C97}"/>
              </a:ext>
            </a:extLst>
          </p:cNvPr>
          <p:cNvSpPr>
            <a:spLocks noGrp="1"/>
          </p:cNvSpPr>
          <p:nvPr>
            <p:ph type="title"/>
          </p:nvPr>
        </p:nvSpPr>
        <p:spPr/>
        <p:txBody>
          <a:bodyPr/>
          <a:lstStyle/>
          <a:p>
            <a:r>
              <a:rPr lang="en-US" dirty="0"/>
              <a:t>Evolving US Regulations	</a:t>
            </a:r>
          </a:p>
        </p:txBody>
      </p:sp>
      <p:sp>
        <p:nvSpPr>
          <p:cNvPr id="3" name="Content Placeholder 2">
            <a:extLst>
              <a:ext uri="{FF2B5EF4-FFF2-40B4-BE49-F238E27FC236}">
                <a16:creationId xmlns:a16="http://schemas.microsoft.com/office/drawing/2014/main" id="{D425F741-145C-4F6D-7716-AECFAEEDFE74}"/>
              </a:ext>
            </a:extLst>
          </p:cNvPr>
          <p:cNvSpPr>
            <a:spLocks noGrp="1"/>
          </p:cNvSpPr>
          <p:nvPr>
            <p:ph idx="1"/>
          </p:nvPr>
        </p:nvSpPr>
        <p:spPr/>
        <p:txBody>
          <a:bodyPr/>
          <a:lstStyle/>
          <a:p>
            <a:r>
              <a:rPr lang="en-US" dirty="0"/>
              <a:t>Many states and organizations are implementing stricter regulations.</a:t>
            </a:r>
          </a:p>
          <a:p>
            <a:pPr lvl="1"/>
            <a:r>
              <a:rPr lang="en-US" dirty="0"/>
              <a:t>Many of these are not clear, causing some managers to be very cautious in allowing collaboration.</a:t>
            </a:r>
          </a:p>
          <a:p>
            <a:pPr lvl="1"/>
            <a:r>
              <a:rPr lang="en-US" dirty="0"/>
              <a:t>This makes some activities with foreign nations completely impractical.</a:t>
            </a:r>
          </a:p>
          <a:p>
            <a:pPr lvl="1"/>
            <a:r>
              <a:rPr lang="en-US" dirty="0"/>
              <a:t>It’s not clear what will happen in the long run.</a:t>
            </a:r>
          </a:p>
        </p:txBody>
      </p:sp>
      <p:sp>
        <p:nvSpPr>
          <p:cNvPr id="4" name="Footer Placeholder 3">
            <a:extLst>
              <a:ext uri="{FF2B5EF4-FFF2-40B4-BE49-F238E27FC236}">
                <a16:creationId xmlns:a16="http://schemas.microsoft.com/office/drawing/2014/main" id="{BE71E19F-9413-218B-DC71-65E80DE1FEB1}"/>
              </a:ext>
            </a:extLst>
          </p:cNvPr>
          <p:cNvSpPr>
            <a:spLocks noGrp="1"/>
          </p:cNvSpPr>
          <p:nvPr>
            <p:ph type="ftr" sz="quarter" idx="10"/>
          </p:nvPr>
        </p:nvSpPr>
        <p:spPr/>
        <p:txBody>
          <a:bodyPr/>
          <a:lstStyle/>
          <a:p>
            <a:pPr>
              <a:defRPr/>
            </a:pPr>
            <a:endParaRPr lang="en-US"/>
          </a:p>
          <a:p>
            <a:pPr>
              <a:defRPr/>
            </a:pPr>
            <a:r>
              <a:rPr lang="en-US"/>
              <a:t>The Florida State University</a:t>
            </a:r>
            <a:endParaRPr lang="en-US" sz="1400" i="0"/>
          </a:p>
        </p:txBody>
      </p:sp>
      <p:sp>
        <p:nvSpPr>
          <p:cNvPr id="5" name="Slide Number Placeholder 4">
            <a:extLst>
              <a:ext uri="{FF2B5EF4-FFF2-40B4-BE49-F238E27FC236}">
                <a16:creationId xmlns:a16="http://schemas.microsoft.com/office/drawing/2014/main" id="{8A78888A-DA83-98BE-4FBB-4D08ADE75C5C}"/>
              </a:ext>
            </a:extLst>
          </p:cNvPr>
          <p:cNvSpPr>
            <a:spLocks noGrp="1"/>
          </p:cNvSpPr>
          <p:nvPr>
            <p:ph type="sldNum" sz="quarter" idx="11"/>
          </p:nvPr>
        </p:nvSpPr>
        <p:spPr/>
        <p:txBody>
          <a:bodyPr/>
          <a:lstStyle/>
          <a:p>
            <a:r>
              <a:rPr lang="en-US" altLang="en-US"/>
              <a:t>IOVWST 2011</a:t>
            </a:r>
            <a:br>
              <a:rPr lang="en-US" altLang="en-US"/>
            </a:br>
            <a:fld id="{D09CB3B8-8944-4DF4-9D6D-89E3F17F36F8}" type="slidenum">
              <a:rPr lang="en-US" altLang="en-US" smtClean="0"/>
              <a:pPr/>
              <a:t>3</a:t>
            </a:fld>
            <a:endParaRPr lang="en-US" altLang="en-US"/>
          </a:p>
        </p:txBody>
      </p:sp>
    </p:spTree>
    <p:extLst>
      <p:ext uri="{BB962C8B-B14F-4D97-AF65-F5344CB8AC3E}">
        <p14:creationId xmlns:p14="http://schemas.microsoft.com/office/powerpoint/2010/main" val="2548670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4BF6-CFB7-01D9-7A76-52127ECCB9CB}"/>
              </a:ext>
            </a:extLst>
          </p:cNvPr>
          <p:cNvSpPr>
            <a:spLocks noGrp="1"/>
          </p:cNvSpPr>
          <p:nvPr>
            <p:ph type="title"/>
          </p:nvPr>
        </p:nvSpPr>
        <p:spPr/>
        <p:txBody>
          <a:bodyPr/>
          <a:lstStyle/>
          <a:p>
            <a:r>
              <a:rPr lang="en-US"/>
              <a:t>Finding Wind Datasets</a:t>
            </a:r>
            <a:endParaRPr lang="en-US" dirty="0"/>
          </a:p>
        </p:txBody>
      </p:sp>
      <p:sp>
        <p:nvSpPr>
          <p:cNvPr id="3" name="Content Placeholder 2">
            <a:extLst>
              <a:ext uri="{FF2B5EF4-FFF2-40B4-BE49-F238E27FC236}">
                <a16:creationId xmlns:a16="http://schemas.microsoft.com/office/drawing/2014/main" id="{19DB87B0-CA92-6E86-B3DB-5B664287026A}"/>
              </a:ext>
            </a:extLst>
          </p:cNvPr>
          <p:cNvSpPr>
            <a:spLocks noGrp="1"/>
          </p:cNvSpPr>
          <p:nvPr>
            <p:ph idx="1"/>
          </p:nvPr>
        </p:nvSpPr>
        <p:spPr/>
        <p:txBody>
          <a:bodyPr/>
          <a:lstStyle/>
          <a:p>
            <a:r>
              <a:rPr lang="en-US" dirty="0"/>
              <a:t>At the prior (on-line) IOVWST meeting, I was asked to collect and post information about and links to wind-related data sets.</a:t>
            </a:r>
          </a:p>
          <a:p>
            <a:pPr lvl="1"/>
            <a:r>
              <a:rPr lang="en-US" dirty="0"/>
              <a:t>That is finally progressing with a lot of input to late for me to make use of the information for this meeting.</a:t>
            </a:r>
          </a:p>
          <a:p>
            <a:pPr lvl="1"/>
            <a:r>
              <a:rPr lang="en-US" dirty="0"/>
              <a:t>Note that one point of confusion is the difference between ‘resolution’ and ‘grid spacing’</a:t>
            </a:r>
          </a:p>
          <a:p>
            <a:pPr lvl="2"/>
            <a:r>
              <a:rPr lang="en-US" dirty="0"/>
              <a:t>Speaking as journal editor, this is clearly a problem for users of these products</a:t>
            </a:r>
          </a:p>
          <a:p>
            <a:pPr lvl="1"/>
            <a:r>
              <a:rPr lang="en-US" dirty="0"/>
              <a:t>I will post these this summer</a:t>
            </a:r>
          </a:p>
          <a:p>
            <a:pPr lvl="2"/>
            <a:r>
              <a:rPr lang="en-US" dirty="0"/>
              <a:t>I’ll post the information that I have been provided (or found) and hope that encourages others to provide the information.</a:t>
            </a:r>
          </a:p>
        </p:txBody>
      </p:sp>
      <p:sp>
        <p:nvSpPr>
          <p:cNvPr id="4" name="Footer Placeholder 3">
            <a:extLst>
              <a:ext uri="{FF2B5EF4-FFF2-40B4-BE49-F238E27FC236}">
                <a16:creationId xmlns:a16="http://schemas.microsoft.com/office/drawing/2014/main" id="{509E391D-972A-CE5A-4163-F8AB1C749534}"/>
              </a:ext>
            </a:extLst>
          </p:cNvPr>
          <p:cNvSpPr>
            <a:spLocks noGrp="1"/>
          </p:cNvSpPr>
          <p:nvPr>
            <p:ph type="ftr" sz="quarter" idx="10"/>
          </p:nvPr>
        </p:nvSpPr>
        <p:spPr/>
        <p:txBody>
          <a:bodyPr/>
          <a:lstStyle/>
          <a:p>
            <a:pPr>
              <a:defRPr/>
            </a:pPr>
            <a:endParaRPr lang="en-US"/>
          </a:p>
          <a:p>
            <a:pPr>
              <a:defRPr/>
            </a:pPr>
            <a:r>
              <a:rPr lang="en-US"/>
              <a:t>The Florida State University</a:t>
            </a:r>
            <a:endParaRPr lang="en-US" sz="1400" i="0"/>
          </a:p>
        </p:txBody>
      </p:sp>
      <p:sp>
        <p:nvSpPr>
          <p:cNvPr id="5" name="Slide Number Placeholder 4">
            <a:extLst>
              <a:ext uri="{FF2B5EF4-FFF2-40B4-BE49-F238E27FC236}">
                <a16:creationId xmlns:a16="http://schemas.microsoft.com/office/drawing/2014/main" id="{C130FEB2-A023-49F9-4B87-D3855DB94F17}"/>
              </a:ext>
            </a:extLst>
          </p:cNvPr>
          <p:cNvSpPr>
            <a:spLocks noGrp="1"/>
          </p:cNvSpPr>
          <p:nvPr>
            <p:ph type="sldNum" sz="quarter" idx="11"/>
          </p:nvPr>
        </p:nvSpPr>
        <p:spPr/>
        <p:txBody>
          <a:bodyPr/>
          <a:lstStyle/>
          <a:p>
            <a:r>
              <a:rPr lang="en-US" altLang="en-US"/>
              <a:t>IOVWST 2011</a:t>
            </a:r>
            <a:br>
              <a:rPr lang="en-US" altLang="en-US"/>
            </a:br>
            <a:fld id="{D09CB3B8-8944-4DF4-9D6D-89E3F17F36F8}" type="slidenum">
              <a:rPr lang="en-US" altLang="en-US" smtClean="0"/>
              <a:pPr/>
              <a:t>4</a:t>
            </a:fld>
            <a:endParaRPr lang="en-US" altLang="en-US"/>
          </a:p>
        </p:txBody>
      </p:sp>
    </p:spTree>
    <p:extLst>
      <p:ext uri="{BB962C8B-B14F-4D97-AF65-F5344CB8AC3E}">
        <p14:creationId xmlns:p14="http://schemas.microsoft.com/office/powerpoint/2010/main" val="2511556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2">
            <a:extLst>
              <a:ext uri="{FF2B5EF4-FFF2-40B4-BE49-F238E27FC236}">
                <a16:creationId xmlns:a16="http://schemas.microsoft.com/office/drawing/2014/main" id="{0B685CB2-4720-004E-7637-44792009CBA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endParaRPr lang="en-US" altLang="en-US" sz="1200"/>
          </a:p>
          <a:p>
            <a:r>
              <a:rPr lang="en-US" altLang="en-US" sz="1200"/>
              <a:t>The Florida State University</a:t>
            </a:r>
            <a:endParaRPr lang="en-US" altLang="en-US" sz="1400" i="0"/>
          </a:p>
        </p:txBody>
      </p:sp>
      <p:sp>
        <p:nvSpPr>
          <p:cNvPr id="19459" name="Slide Number Placeholder 3">
            <a:extLst>
              <a:ext uri="{FF2B5EF4-FFF2-40B4-BE49-F238E27FC236}">
                <a16:creationId xmlns:a16="http://schemas.microsoft.com/office/drawing/2014/main" id="{2618CA56-0F6E-936C-0717-22DB913EBE4E}"/>
              </a:ext>
            </a:extLst>
          </p:cNvPr>
          <p:cNvSpPr>
            <a:spLocks noGrp="1"/>
          </p:cNvSpPr>
          <p:nvPr>
            <p:ph type="sldNum" sz="quarter" idx="11"/>
          </p:nvPr>
        </p:nvSpPr>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sz="1400" dirty="0">
                <a:latin typeface="TimesNewRomanPSMT" charset="0"/>
              </a:rPr>
              <a:t>IOVWST 2011</a:t>
            </a:r>
          </a:p>
          <a:p>
            <a:fld id="{E7DE2D3D-6EC9-4902-9DBF-5032AC375544}" type="slidenum">
              <a:rPr lang="en-US" altLang="en-US" sz="1400"/>
              <a:pPr/>
              <a:t>5</a:t>
            </a:fld>
            <a:endParaRPr lang="en-US" altLang="en-US" sz="1400" dirty="0"/>
          </a:p>
        </p:txBody>
      </p:sp>
      <p:pic>
        <p:nvPicPr>
          <p:cNvPr id="14341" name="Picture 10" descr="C:\mark\graphics\logos\FSU_Seal_Color_RGB.png">
            <a:extLst>
              <a:ext uri="{FF2B5EF4-FFF2-40B4-BE49-F238E27FC236}">
                <a16:creationId xmlns:a16="http://schemas.microsoft.com/office/drawing/2014/main" id="{05E76FF2-84E8-D641-E9AD-4FB67C18DE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13">
            <a:extLst>
              <a:ext uri="{FF2B5EF4-FFF2-40B4-BE49-F238E27FC236}">
                <a16:creationId xmlns:a16="http://schemas.microsoft.com/office/drawing/2014/main" id="{C9582A11-4F8A-0BB1-38AD-1154FBF87DA0}"/>
              </a:ext>
            </a:extLst>
          </p:cNvPr>
          <p:cNvSpPr>
            <a:spLocks noGrp="1" noChangeArrowheads="1"/>
          </p:cNvSpPr>
          <p:nvPr>
            <p:ph type="title"/>
          </p:nvPr>
        </p:nvSpPr>
        <p:spPr>
          <a:xfrm>
            <a:off x="2514600" y="762000"/>
            <a:ext cx="7010400" cy="2209800"/>
          </a:xfrm>
          <a:noFill/>
        </p:spPr>
        <p:txBody>
          <a:bodyPr/>
          <a:lstStyle/>
          <a:p>
            <a:r>
              <a:rPr lang="en-US" altLang="en-US" sz="3600" dirty="0"/>
              <a:t>Data Sharing Issues</a:t>
            </a:r>
            <a:br>
              <a:rPr lang="en-US" altLang="en-US" b="0" dirty="0">
                <a:latin typeface="TimesNewRomanPSMT" charset="0"/>
                <a:cs typeface="Times New Roman" panose="02020603050405020304" pitchFamily="18" charset="0"/>
              </a:rPr>
            </a:br>
            <a:endParaRPr lang="en-US" altLang="en-US" b="0" dirty="0">
              <a:latin typeface="TimesNewRomanPSMT" charset="0"/>
              <a:cs typeface="Times New Roman" panose="02020603050405020304" pitchFamily="18" charset="0"/>
            </a:endParaRPr>
          </a:p>
        </p:txBody>
      </p:sp>
      <p:sp>
        <p:nvSpPr>
          <p:cNvPr id="14343" name="Text Box 16">
            <a:extLst>
              <a:ext uri="{FF2B5EF4-FFF2-40B4-BE49-F238E27FC236}">
                <a16:creationId xmlns:a16="http://schemas.microsoft.com/office/drawing/2014/main" id="{99EE8A71-CF43-513B-BD95-B323BBCE96FB}"/>
              </a:ext>
            </a:extLst>
          </p:cNvPr>
          <p:cNvSpPr txBox="1">
            <a:spLocks noChangeArrowheads="1"/>
          </p:cNvSpPr>
          <p:nvPr/>
        </p:nvSpPr>
        <p:spPr bwMode="auto">
          <a:xfrm>
            <a:off x="2362200" y="2819400"/>
            <a:ext cx="7391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3200" b="1" dirty="0"/>
              <a:t>Mark A. Bourassa</a:t>
            </a:r>
            <a:endParaRPr lang="en-US" altLang="en-US" sz="3200" b="1" baseline="30000" dirty="0"/>
          </a:p>
          <a:p>
            <a:pPr algn="ctr">
              <a:spcBef>
                <a:spcPct val="0"/>
              </a:spcBef>
              <a:buNone/>
            </a:pPr>
            <a:r>
              <a:rPr lang="en-US" altLang="en-US" sz="2800" dirty="0"/>
              <a:t>The Florida State University</a:t>
            </a:r>
          </a:p>
        </p:txBody>
      </p:sp>
      <p:sp>
        <p:nvSpPr>
          <p:cNvPr id="14344" name="TextBox 11">
            <a:extLst>
              <a:ext uri="{FF2B5EF4-FFF2-40B4-BE49-F238E27FC236}">
                <a16:creationId xmlns:a16="http://schemas.microsoft.com/office/drawing/2014/main" id="{50AD659F-2A8C-C5F8-28E1-53123600F9B4}"/>
              </a:ext>
            </a:extLst>
          </p:cNvPr>
          <p:cNvSpPr txBox="1">
            <a:spLocks noChangeArrowheads="1"/>
          </p:cNvSpPr>
          <p:nvPr/>
        </p:nvSpPr>
        <p:spPr bwMode="auto">
          <a:xfrm>
            <a:off x="1219200" y="5673393"/>
            <a:ext cx="9753600" cy="1138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endParaRPr lang="en-US" altLang="en-US"/>
          </a:p>
          <a:p>
            <a:endParaRPr lang="en-US" altLang="en-US"/>
          </a:p>
          <a:p>
            <a:endParaRPr lang="en-US" altLang="en-US"/>
          </a:p>
        </p:txBody>
      </p:sp>
      <p:pic>
        <p:nvPicPr>
          <p:cNvPr id="5" name="Picture 4" descr="A close-up of a globe&#10;&#10;Description automatically generated">
            <a:extLst>
              <a:ext uri="{FF2B5EF4-FFF2-40B4-BE49-F238E27FC236}">
                <a16:creationId xmlns:a16="http://schemas.microsoft.com/office/drawing/2014/main" id="{EA53EDA8-42D0-AE16-1385-864C110F9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873829"/>
            <a:ext cx="1219200" cy="1219200"/>
          </a:xfrm>
          <a:prstGeom prst="rect">
            <a:avLst/>
          </a:prstGeom>
        </p:spPr>
      </p:pic>
      <p:pic>
        <p:nvPicPr>
          <p:cNvPr id="7" name="Picture 6" descr="A logo of a sea&#10;&#10;Description automatically generated">
            <a:extLst>
              <a:ext uri="{FF2B5EF4-FFF2-40B4-BE49-F238E27FC236}">
                <a16:creationId xmlns:a16="http://schemas.microsoft.com/office/drawing/2014/main" id="{0A778578-834C-477F-1DE2-C110386F56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814" y="1452849"/>
            <a:ext cx="1217186" cy="1219200"/>
          </a:xfrm>
          <a:prstGeom prst="rect">
            <a:avLst/>
          </a:prstGeom>
        </p:spPr>
      </p:pic>
      <p:pic>
        <p:nvPicPr>
          <p:cNvPr id="11" name="Picture 10" descr="A logo of a nasa&#10;&#10;Description automatically generated">
            <a:extLst>
              <a:ext uri="{FF2B5EF4-FFF2-40B4-BE49-F238E27FC236}">
                <a16:creationId xmlns:a16="http://schemas.microsoft.com/office/drawing/2014/main" id="{593B7258-3465-7D2A-9B24-DFE712A7B4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6300" y="4360982"/>
            <a:ext cx="2667000" cy="2338192"/>
          </a:xfrm>
          <a:prstGeom prst="rect">
            <a:avLst/>
          </a:prstGeom>
        </p:spPr>
      </p:pic>
    </p:spTree>
    <p:extLst>
      <p:ext uri="{BB962C8B-B14F-4D97-AF65-F5344CB8AC3E}">
        <p14:creationId xmlns:p14="http://schemas.microsoft.com/office/powerpoint/2010/main" val="1123396258"/>
      </p:ext>
    </p:extLst>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66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19314</TotalTime>
  <Words>382</Words>
  <Application>Microsoft Office PowerPoint</Application>
  <PresentationFormat>Widescreen</PresentationFormat>
  <Paragraphs>45</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Symbol</vt:lpstr>
      <vt:lpstr>Times New Roman</vt:lpstr>
      <vt:lpstr>TimesNewRomanPSMT</vt:lpstr>
      <vt:lpstr>Blank Presentation</vt:lpstr>
      <vt:lpstr>Data Sharing Issues </vt:lpstr>
      <vt:lpstr>Issues Specific to the US</vt:lpstr>
      <vt:lpstr>Evolving US Regulations </vt:lpstr>
      <vt:lpstr>Finding Wind Datasets</vt:lpstr>
      <vt:lpstr>Data Sharing Issues </vt:lpstr>
    </vt:vector>
  </TitlesOfParts>
  <Company>COAPS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Air-Sea Interactions From Satellite Observations</dc:title>
  <dc:creator>Mark Bourassa</dc:creator>
  <cp:lastModifiedBy>Mark Bourassa</cp:lastModifiedBy>
  <cp:revision>823</cp:revision>
  <cp:lastPrinted>2000-04-10T17:22:49Z</cp:lastPrinted>
  <dcterms:created xsi:type="dcterms:W3CDTF">1999-03-13T02:58:54Z</dcterms:created>
  <dcterms:modified xsi:type="dcterms:W3CDTF">2024-05-28T17:22:56Z</dcterms:modified>
</cp:coreProperties>
</file>